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theme/theme8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9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10.xml" ContentType="application/vnd.openxmlformats-officedocument.theme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1.xml" ContentType="application/vnd.openxmlformats-officedocument.theme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2.xml" ContentType="application/vnd.openxmlformats-officedocument.theme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13.xml" ContentType="application/vnd.openxmlformats-officedocument.theme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  <p:sldMasterId id="2147483744" r:id="rId2"/>
    <p:sldMasterId id="2147483831" r:id="rId3"/>
    <p:sldMasterId id="2147483869" r:id="rId4"/>
    <p:sldMasterId id="2147483908" r:id="rId5"/>
    <p:sldMasterId id="2147483920" r:id="rId6"/>
    <p:sldMasterId id="2147483932" r:id="rId7"/>
    <p:sldMasterId id="2147483958" r:id="rId8"/>
    <p:sldMasterId id="2147483986" r:id="rId9"/>
    <p:sldMasterId id="2147484049" r:id="rId10"/>
    <p:sldMasterId id="2147484061" r:id="rId11"/>
    <p:sldMasterId id="2147484073" r:id="rId12"/>
    <p:sldMasterId id="2147484085" r:id="rId13"/>
    <p:sldMasterId id="2147484099" r:id="rId14"/>
  </p:sldMasterIdLst>
  <p:notesMasterIdLst>
    <p:notesMasterId r:id="rId76"/>
  </p:notesMasterIdLst>
  <p:handoutMasterIdLst>
    <p:handoutMasterId r:id="rId77"/>
  </p:handoutMasterIdLst>
  <p:sldIdLst>
    <p:sldId id="417" r:id="rId15"/>
    <p:sldId id="497" r:id="rId16"/>
    <p:sldId id="538" r:id="rId17"/>
    <p:sldId id="540" r:id="rId18"/>
    <p:sldId id="499" r:id="rId19"/>
    <p:sldId id="500" r:id="rId20"/>
    <p:sldId id="501" r:id="rId21"/>
    <p:sldId id="502" r:id="rId22"/>
    <p:sldId id="505" r:id="rId23"/>
    <p:sldId id="506" r:id="rId24"/>
    <p:sldId id="507" r:id="rId25"/>
    <p:sldId id="508" r:id="rId26"/>
    <p:sldId id="422" r:id="rId27"/>
    <p:sldId id="510" r:id="rId28"/>
    <p:sldId id="515" r:id="rId29"/>
    <p:sldId id="514" r:id="rId30"/>
    <p:sldId id="516" r:id="rId31"/>
    <p:sldId id="517" r:id="rId32"/>
    <p:sldId id="518" r:id="rId33"/>
    <p:sldId id="519" r:id="rId34"/>
    <p:sldId id="520" r:id="rId35"/>
    <p:sldId id="521" r:id="rId36"/>
    <p:sldId id="522" r:id="rId37"/>
    <p:sldId id="511" r:id="rId38"/>
    <p:sldId id="536" r:id="rId39"/>
    <p:sldId id="539" r:id="rId40"/>
    <p:sldId id="537" r:id="rId41"/>
    <p:sldId id="523" r:id="rId42"/>
    <p:sldId id="534" r:id="rId43"/>
    <p:sldId id="533" r:id="rId44"/>
    <p:sldId id="531" r:id="rId45"/>
    <p:sldId id="530" r:id="rId46"/>
    <p:sldId id="529" r:id="rId47"/>
    <p:sldId id="528" r:id="rId48"/>
    <p:sldId id="527" r:id="rId49"/>
    <p:sldId id="526" r:id="rId50"/>
    <p:sldId id="525" r:id="rId51"/>
    <p:sldId id="524" r:id="rId52"/>
    <p:sldId id="541" r:id="rId53"/>
    <p:sldId id="542" r:id="rId54"/>
    <p:sldId id="543" r:id="rId55"/>
    <p:sldId id="649" r:id="rId56"/>
    <p:sldId id="650" r:id="rId57"/>
    <p:sldId id="652" r:id="rId58"/>
    <p:sldId id="653" r:id="rId59"/>
    <p:sldId id="624" r:id="rId60"/>
    <p:sldId id="651" r:id="rId61"/>
    <p:sldId id="654" r:id="rId62"/>
    <p:sldId id="656" r:id="rId63"/>
    <p:sldId id="655" r:id="rId64"/>
    <p:sldId id="657" r:id="rId65"/>
    <p:sldId id="658" r:id="rId66"/>
    <p:sldId id="659" r:id="rId67"/>
    <p:sldId id="660" r:id="rId68"/>
    <p:sldId id="661" r:id="rId69"/>
    <p:sldId id="662" r:id="rId70"/>
    <p:sldId id="663" r:id="rId71"/>
    <p:sldId id="664" r:id="rId72"/>
    <p:sldId id="665" r:id="rId73"/>
    <p:sldId id="667" r:id="rId74"/>
    <p:sldId id="415" r:id="rId75"/>
  </p:sldIdLst>
  <p:sldSz cx="9144000" cy="6858000" type="screen4x3"/>
  <p:notesSz cx="10234613" cy="70993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36">
          <p15:clr>
            <a:srgbClr val="A4A3A4"/>
          </p15:clr>
        </p15:guide>
        <p15:guide id="2" pos="32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28A6"/>
    <a:srgbClr val="FCE6BA"/>
    <a:srgbClr val="FBD893"/>
    <a:srgbClr val="1682DC"/>
    <a:srgbClr val="4DA5ED"/>
    <a:srgbClr val="8E8AE6"/>
    <a:srgbClr val="65F85A"/>
    <a:srgbClr val="CC9900"/>
    <a:srgbClr val="F9C151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118" autoAdjust="0"/>
  </p:normalViewPr>
  <p:slideViewPr>
    <p:cSldViewPr>
      <p:cViewPr varScale="1">
        <p:scale>
          <a:sx n="60" d="100"/>
          <a:sy n="60" d="100"/>
        </p:scale>
        <p:origin x="78" y="6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966"/>
    </p:cViewPr>
  </p:sorterViewPr>
  <p:notesViewPr>
    <p:cSldViewPr>
      <p:cViewPr varScale="1">
        <p:scale>
          <a:sx n="47" d="100"/>
          <a:sy n="47" d="100"/>
        </p:scale>
        <p:origin x="-2958" y="-108"/>
      </p:cViewPr>
      <p:guideLst>
        <p:guide orient="horz" pos="2236"/>
        <p:guide pos="32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slide" Target="slides/slide12.xml"/><Relationship Id="rId39" Type="http://schemas.openxmlformats.org/officeDocument/2006/relationships/slide" Target="slides/slide25.xml"/><Relationship Id="rId21" Type="http://schemas.openxmlformats.org/officeDocument/2006/relationships/slide" Target="slides/slide7.xml"/><Relationship Id="rId34" Type="http://schemas.openxmlformats.org/officeDocument/2006/relationships/slide" Target="slides/slide20.xml"/><Relationship Id="rId42" Type="http://schemas.openxmlformats.org/officeDocument/2006/relationships/slide" Target="slides/slide28.xml"/><Relationship Id="rId47" Type="http://schemas.openxmlformats.org/officeDocument/2006/relationships/slide" Target="slides/slide33.xml"/><Relationship Id="rId50" Type="http://schemas.openxmlformats.org/officeDocument/2006/relationships/slide" Target="slides/slide36.xml"/><Relationship Id="rId55" Type="http://schemas.openxmlformats.org/officeDocument/2006/relationships/slide" Target="slides/slide41.xml"/><Relationship Id="rId63" Type="http://schemas.openxmlformats.org/officeDocument/2006/relationships/slide" Target="slides/slide49.xml"/><Relationship Id="rId68" Type="http://schemas.openxmlformats.org/officeDocument/2006/relationships/slide" Target="slides/slide54.xml"/><Relationship Id="rId76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9" Type="http://schemas.openxmlformats.org/officeDocument/2006/relationships/slide" Target="slides/slide15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0.xml"/><Relationship Id="rId32" Type="http://schemas.openxmlformats.org/officeDocument/2006/relationships/slide" Target="slides/slide18.xml"/><Relationship Id="rId37" Type="http://schemas.openxmlformats.org/officeDocument/2006/relationships/slide" Target="slides/slide23.xml"/><Relationship Id="rId40" Type="http://schemas.openxmlformats.org/officeDocument/2006/relationships/slide" Target="slides/slide26.xml"/><Relationship Id="rId45" Type="http://schemas.openxmlformats.org/officeDocument/2006/relationships/slide" Target="slides/slide31.xml"/><Relationship Id="rId53" Type="http://schemas.openxmlformats.org/officeDocument/2006/relationships/slide" Target="slides/slide39.xml"/><Relationship Id="rId58" Type="http://schemas.openxmlformats.org/officeDocument/2006/relationships/slide" Target="slides/slide44.xml"/><Relationship Id="rId66" Type="http://schemas.openxmlformats.org/officeDocument/2006/relationships/slide" Target="slides/slide52.xml"/><Relationship Id="rId74" Type="http://schemas.openxmlformats.org/officeDocument/2006/relationships/slide" Target="slides/slide60.xml"/><Relationship Id="rId79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7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31" Type="http://schemas.openxmlformats.org/officeDocument/2006/relationships/slide" Target="slides/slide17.xml"/><Relationship Id="rId44" Type="http://schemas.openxmlformats.org/officeDocument/2006/relationships/slide" Target="slides/slide30.xml"/><Relationship Id="rId52" Type="http://schemas.openxmlformats.org/officeDocument/2006/relationships/slide" Target="slides/slide38.xml"/><Relationship Id="rId60" Type="http://schemas.openxmlformats.org/officeDocument/2006/relationships/slide" Target="slides/slide46.xml"/><Relationship Id="rId65" Type="http://schemas.openxmlformats.org/officeDocument/2006/relationships/slide" Target="slides/slide51.xml"/><Relationship Id="rId73" Type="http://schemas.openxmlformats.org/officeDocument/2006/relationships/slide" Target="slides/slide59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slide" Target="slides/slide13.xml"/><Relationship Id="rId30" Type="http://schemas.openxmlformats.org/officeDocument/2006/relationships/slide" Target="slides/slide16.xml"/><Relationship Id="rId35" Type="http://schemas.openxmlformats.org/officeDocument/2006/relationships/slide" Target="slides/slide21.xml"/><Relationship Id="rId43" Type="http://schemas.openxmlformats.org/officeDocument/2006/relationships/slide" Target="slides/slide29.xml"/><Relationship Id="rId48" Type="http://schemas.openxmlformats.org/officeDocument/2006/relationships/slide" Target="slides/slide34.xml"/><Relationship Id="rId56" Type="http://schemas.openxmlformats.org/officeDocument/2006/relationships/slide" Target="slides/slide42.xml"/><Relationship Id="rId64" Type="http://schemas.openxmlformats.org/officeDocument/2006/relationships/slide" Target="slides/slide50.xml"/><Relationship Id="rId69" Type="http://schemas.openxmlformats.org/officeDocument/2006/relationships/slide" Target="slides/slide55.xml"/><Relationship Id="rId77" Type="http://schemas.openxmlformats.org/officeDocument/2006/relationships/handoutMaster" Target="handoutMasters/handout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7.xml"/><Relationship Id="rId72" Type="http://schemas.openxmlformats.org/officeDocument/2006/relationships/slide" Target="slides/slide58.xml"/><Relationship Id="rId80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slide" Target="slides/slide11.xml"/><Relationship Id="rId33" Type="http://schemas.openxmlformats.org/officeDocument/2006/relationships/slide" Target="slides/slide19.xml"/><Relationship Id="rId38" Type="http://schemas.openxmlformats.org/officeDocument/2006/relationships/slide" Target="slides/slide24.xml"/><Relationship Id="rId46" Type="http://schemas.openxmlformats.org/officeDocument/2006/relationships/slide" Target="slides/slide32.xml"/><Relationship Id="rId59" Type="http://schemas.openxmlformats.org/officeDocument/2006/relationships/slide" Target="slides/slide45.xml"/><Relationship Id="rId67" Type="http://schemas.openxmlformats.org/officeDocument/2006/relationships/slide" Target="slides/slide53.xml"/><Relationship Id="rId20" Type="http://schemas.openxmlformats.org/officeDocument/2006/relationships/slide" Target="slides/slide6.xml"/><Relationship Id="rId41" Type="http://schemas.openxmlformats.org/officeDocument/2006/relationships/slide" Target="slides/slide27.xml"/><Relationship Id="rId54" Type="http://schemas.openxmlformats.org/officeDocument/2006/relationships/slide" Target="slides/slide40.xml"/><Relationship Id="rId62" Type="http://schemas.openxmlformats.org/officeDocument/2006/relationships/slide" Target="slides/slide48.xml"/><Relationship Id="rId70" Type="http://schemas.openxmlformats.org/officeDocument/2006/relationships/slide" Target="slides/slide56.xml"/><Relationship Id="rId75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slide" Target="slides/slide14.xml"/><Relationship Id="rId36" Type="http://schemas.openxmlformats.org/officeDocument/2006/relationships/slide" Target="slides/slide22.xml"/><Relationship Id="rId49" Type="http://schemas.openxmlformats.org/officeDocument/2006/relationships/slide" Target="slides/slide35.xml"/><Relationship Id="rId57" Type="http://schemas.openxmlformats.org/officeDocument/2006/relationships/slide" Target="slides/slide4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4998" cy="35496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5797247" y="0"/>
            <a:ext cx="4434998" cy="35496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14D421E3-2E95-4E8B-A36C-434ADF27DB8E}" type="datetime7">
              <a:rPr lang="it-IT" smtClean="0"/>
              <a:t>set-20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1" y="6743103"/>
            <a:ext cx="4434998" cy="35496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5797247" y="6743103"/>
            <a:ext cx="4434998" cy="35496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A43306C3-204A-4D0C-B618-00EB92C9AA5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7367064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4998" cy="35496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797247" y="0"/>
            <a:ext cx="4434998" cy="354965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40890BB4-57E4-440A-B8A1-1429E06A3DF2}" type="datetime7">
              <a:rPr lang="it-IT" smtClean="0"/>
              <a:t>set-20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343275" y="533400"/>
            <a:ext cx="3548063" cy="2660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1023462" y="3372167"/>
            <a:ext cx="8187690" cy="3194685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6743103"/>
            <a:ext cx="4434998" cy="35496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797247" y="6743103"/>
            <a:ext cx="4434998" cy="354965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C9F34893-3B45-4AF3-BE37-737BDF8F629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60233306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9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B28DBAB1-F547-41DE-9573-033588387BFF}" type="slidenum">
              <a:rPr lang="it-IT">
                <a:solidFill>
                  <a:prstClr val="black"/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  <p:pic>
        <p:nvPicPr>
          <p:cNvPr id="10" name="Picture 4" descr="C:\Users\Cecilia\Documents\DIREZIONALE\CONDIVISI\Lavori\Progetto 190\Agea\Logo Agea 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52" y="-4805"/>
            <a:ext cx="1347692" cy="101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6381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47C5B03B-C0F6-4EE0-8202-A482F03FE4CC}" type="slidenum">
              <a:rPr lang="it-IT">
                <a:solidFill>
                  <a:prstClr val="black"/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6515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0148647-95AB-4E29-88BE-5963C7F6DD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A717B6-EE08-4445-ACA6-6A48E89FA2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5F900F-7045-411F-B3DD-FFF5D8CD91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38D50729-D897-45E3-A388-13A29BC3290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06295747"/>
      </p:ext>
    </p:extLst>
  </p:cSld>
  <p:clrMapOvr>
    <a:masterClrMapping/>
  </p:clrMapOvr>
  <p:transition spd="slow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7C46678-1ED2-4816-B94A-B4F3A4B4EAE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4EF79D6-DCD5-4F07-BD60-29A7F25B3A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E177939-954A-4D9B-8C89-43EE0B9493A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E55C333D-1498-48A7-B370-468F428366E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75048252"/>
      </p:ext>
    </p:extLst>
  </p:cSld>
  <p:clrMapOvr>
    <a:masterClrMapping/>
  </p:clrMapOvr>
  <p:transition spd="slow"/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F0AD87C-4AFC-472F-A5AB-A0457A0356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7FE099D-3DF4-4BFC-B6E4-16D1B8ED561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F9FAC83-F6DE-4E4A-B5A9-A54EC23174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BEB717E2-1C25-4931-975A-4244F6D4D5D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7771311"/>
      </p:ext>
    </p:extLst>
  </p:cSld>
  <p:clrMapOvr>
    <a:masterClrMapping/>
  </p:clrMapOvr>
  <p:transition spd="slow"/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8D41857-4C01-4DCD-9FD3-1E15AAB6E3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DCCD1FA-E0D9-4032-91B6-EE63BE6D79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2FDCC53-8967-459A-9955-4ACA3D7387D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A2FF6200-212B-4C3C-A461-E3139F9D21D6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89560064"/>
      </p:ext>
    </p:extLst>
  </p:cSld>
  <p:clrMapOvr>
    <a:masterClrMapping/>
  </p:clrMapOvr>
  <p:transition spd="slow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BE6CA2-4F09-4110-8F86-B97910FEA0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7AEA058-EDF7-4FC9-BD82-FD284E57F0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3AB484F-E525-4910-974C-A2334B5EF2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F09A061C-9D0E-4A43-9EA6-8853C4E5C71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88024133"/>
      </p:ext>
    </p:extLst>
  </p:cSld>
  <p:clrMapOvr>
    <a:masterClrMapping/>
  </p:clrMapOvr>
  <p:transition spd="slow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A68B72E-3396-465D-99AA-006E06E5D0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8B6EFE0-EED4-4D2F-BCCB-ABB4452EC1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35F3FDF-F2C0-4495-B98D-9FC03B4785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D6BA5465-CA6E-4FB0-8EFE-D5DC76EF9C18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5202088"/>
      </p:ext>
    </p:extLst>
  </p:cSld>
  <p:clrMapOvr>
    <a:masterClrMapping/>
  </p:clrMapOvr>
  <p:transition spd="slow"/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A3BD57B-BB3C-42ED-BD6F-D8DABC0DA50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7356F89-E3D6-4F33-8F48-13A6D054D8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3375C1E-59DA-4152-A14A-1B1E82CD33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875A01D5-A3E2-4E25-B893-0F44AEF96CF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77006423"/>
      </p:ext>
    </p:extLst>
  </p:cSld>
  <p:clrMapOvr>
    <a:masterClrMapping/>
  </p:clrMapOvr>
  <p:transition spd="slow"/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AAB073C-75D2-4F2D-AEEE-F70A137575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6F1BD57-F256-4415-BEC6-0E350EB6E2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4AD4BE7-14FB-42DF-9BF0-3E6EAAC91AD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C39658D9-58B4-4D6A-9881-E677BBB9AF98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58650477"/>
      </p:ext>
    </p:extLst>
  </p:cSld>
  <p:clrMapOvr>
    <a:masterClrMapping/>
  </p:clrMapOvr>
  <p:transition spd="slow"/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DAD5AE8-5CAC-4C2F-8C27-C203CB51F0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2EC51E-F336-42DC-A5EF-5CF35B97F4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9D96269-0685-42D6-BB4B-E69062C3B3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9DD9E50F-0673-4944-A38D-40FAF8F59198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86172364"/>
      </p:ext>
    </p:extLst>
  </p:cSld>
  <p:clrMapOvr>
    <a:masterClrMapping/>
  </p:clrMapOvr>
  <p:transition spd="slow"/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33665B-C53D-48F1-BE10-74A4D52F23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76E279-9B27-4FB3-96EF-CA00441F86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717586B-7E8F-46B6-A1EA-8EA4DC11C8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436DAD67-ABD5-49A1-B708-14C2971085F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93492589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DC39BDE2-6450-4A04-BA8D-68E3B15B0FCF}" type="slidenum">
              <a:rPr lang="it-IT">
                <a:solidFill>
                  <a:prstClr val="black"/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74242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4389966-3B75-45AA-8AE8-22C4C4BFE7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A6594C1-E209-446C-B698-B6A24C9614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0225217-1FF9-4B4F-991B-2D48344F398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86CBD645-D2BA-4A0F-A00F-46656ED7CFA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625487724"/>
      </p:ext>
    </p:extLst>
  </p:cSld>
  <p:clrMapOvr>
    <a:masterClrMapping/>
  </p:clrMapOvr>
  <p:transition spd="slow"/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89568EB-34A7-44F2-967F-E2B177F28A1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0DBEEE2-ED04-4EC4-B7B1-F3B05E18A78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C320D2C-4D93-41FD-834E-A4866F3803C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895BC222-097F-49A9-BE63-7C60F10C743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537900389"/>
      </p:ext>
    </p:extLst>
  </p:cSld>
  <p:clrMapOvr>
    <a:masterClrMapping/>
  </p:clrMapOvr>
  <p:transition spd="slow"/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F02AB56-6E76-4E0B-B65D-69606229D4D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D260BE7-5E0E-4905-AABA-A3A49B9F32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93085CF-12E4-4C9A-9D4F-7AECEAB74E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2C92FFDF-C593-483E-8944-49070BD369C6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07942325"/>
      </p:ext>
    </p:extLst>
  </p:cSld>
  <p:clrMapOvr>
    <a:masterClrMapping/>
  </p:clrMapOvr>
  <p:transition spd="slow"/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8926535-5F92-410C-A2C4-5627D286503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2A8F694-230D-4595-A31E-6C06AB6FD0B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FDBABF8-B761-4693-810D-5B2E55528B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773C1BF3-59C7-4373-B2EE-681285B9602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94030230"/>
      </p:ext>
    </p:extLst>
  </p:cSld>
  <p:clrMapOvr>
    <a:masterClrMapping/>
  </p:clrMapOvr>
  <p:transition spd="slow"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12B83F-8D91-407D-A89F-F8A4263DD2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1453119-2294-4848-9035-C70387B5D8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B9F8C02-CE03-40C9-A4FA-99AAB4A8F9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67B98825-B0F4-4674-8241-48B6AEBF197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08221963"/>
      </p:ext>
    </p:extLst>
  </p:cSld>
  <p:clrMapOvr>
    <a:masterClrMapping/>
  </p:clrMapOvr>
  <p:transition spd="slow"/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5DC8A9-35D4-41B1-9379-692E8BE6AE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2E4609-AB1B-4AA1-9BAD-1AD538667C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B35FDF-2300-4198-B0CF-0E3257B298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F1174A56-4A36-4452-8729-33F53EC4F3C3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009924134"/>
      </p:ext>
    </p:extLst>
  </p:cSld>
  <p:clrMapOvr>
    <a:masterClrMapping/>
  </p:clrMapOvr>
  <p:transition spd="slow"/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2E2513A-D8FC-406A-9637-C1163A3AA4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6B9FB2D-7565-42AA-8AB2-0C2CC9F537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23537C53-A3D7-4111-8874-397275A0C3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05A7B2CC-F097-4241-9D9B-8F64C0491C5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09584935"/>
      </p:ext>
    </p:extLst>
  </p:cSld>
  <p:clrMapOvr>
    <a:masterClrMapping/>
  </p:clrMapOvr>
  <p:transition spd="slow"/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B0BA7FD-B5F0-4825-B1CF-46ADEF943C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551CC95-A8C7-48C6-8F07-0C6D0BCA74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A1575D6-2422-42A2-A4DC-9F456A65B2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1A269C1C-616E-4785-B711-0B5F32C6D3AB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5898999"/>
      </p:ext>
    </p:extLst>
  </p:cSld>
  <p:clrMapOvr>
    <a:masterClrMapping/>
  </p:clrMapOvr>
  <p:transition spd="slow"/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CC39E89-BB48-4AFF-9D56-FF24BB72D2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58DB51FB-8907-4AA2-9CC2-873595C032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8E983D3-2D24-4B3B-9212-CF42EB05BA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EFA1AADD-DA78-4D7C-8670-577799F942A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644488330"/>
      </p:ext>
    </p:extLst>
  </p:cSld>
  <p:clrMapOvr>
    <a:masterClrMapping/>
  </p:clrMapOvr>
  <p:transition spd="slow"/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EAEF44-B396-46B8-A999-B615F09962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B07074-710C-4109-AFF7-505D21FD7FF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D65AB01-50EB-4FCD-99FF-6B0D8C776D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415EF431-F954-4CAA-94E7-B0D495D16FC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019582136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372C7-A297-4A62-984A-364970892ECA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797036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E2B08E-BDBF-4BB4-9D16-97BABDEAA3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215535-9B5A-4C4F-B237-810F0F7524E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024E37-7F8F-454A-BBF3-1B65E8DA9A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00328636-AE1B-4EDB-93E3-8030DA6B6D8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864891011"/>
      </p:ext>
    </p:extLst>
  </p:cSld>
  <p:clrMapOvr>
    <a:masterClrMapping/>
  </p:clrMapOvr>
  <p:transition spd="slow"/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BA99C3C-3468-4DCA-B0ED-1EC2DF94728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FBFB7D1-C472-4591-82C7-75DB601F40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D599F4-113E-4943-ADCC-7E1302F3440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62FB5CA1-C1C9-4064-ADD2-9B798656AFED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574498347"/>
      </p:ext>
    </p:extLst>
  </p:cSld>
  <p:clrMapOvr>
    <a:masterClrMapping/>
  </p:clrMapOvr>
  <p:transition spd="slow"/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A0DA819-CDA0-49C2-9ADC-05BBBDA4BF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00B3BE1-3CB9-4CF7-ADAA-EAB1D8BA21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9484D77-E50F-4C44-88C9-9F2BDE8A24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22DE749D-F050-4F7D-9A74-9328CEA05086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015176186"/>
      </p:ext>
    </p:extLst>
  </p:cSld>
  <p:clrMapOvr>
    <a:masterClrMapping/>
  </p:clrMapOvr>
  <p:transition spd="slow"/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fi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7"/>
          <p:cNvSpPr>
            <a:spLocks noGrp="1"/>
          </p:cNvSpPr>
          <p:nvPr>
            <p:ph type="body" sz="quarter" idx="10"/>
          </p:nvPr>
        </p:nvSpPr>
        <p:spPr>
          <a:xfrm>
            <a:off x="395288" y="966754"/>
            <a:ext cx="3977260" cy="153617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07287" tIns="53643" rIns="107287" bIns="53643"/>
          <a:lstStyle>
            <a:lvl1pPr marL="161891" indent="-161891">
              <a:defRPr sz="1363"/>
            </a:lvl1pPr>
            <a:lvl2pPr>
              <a:defRPr sz="1193"/>
            </a:lvl2pPr>
            <a:lvl3pPr>
              <a:defRPr sz="1108"/>
            </a:lvl3pPr>
            <a:lvl4pPr>
              <a:defRPr sz="1023"/>
            </a:lvl4pPr>
            <a:lvl5pPr>
              <a:defRPr sz="1023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6411372-4C49-4D45-B3E9-71245C81AD4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5" name="Titolo 5"/>
          <p:cNvSpPr txBox="1">
            <a:spLocks/>
          </p:cNvSpPr>
          <p:nvPr userDrawn="1"/>
        </p:nvSpPr>
        <p:spPr>
          <a:xfrm>
            <a:off x="4572001" y="470317"/>
            <a:ext cx="4132337" cy="326774"/>
          </a:xfrm>
          <a:prstGeom prst="rect">
            <a:avLst/>
          </a:prstGeom>
        </p:spPr>
        <p:txBody>
          <a:bodyPr lIns="91416" tIns="45708" rIns="91416" bIns="45708"/>
          <a:lstStyle>
            <a:lvl1pPr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 i="0" kern="120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it-IT" sz="1363" dirty="0"/>
              <a:t>Le specifiche del servizio:</a:t>
            </a:r>
          </a:p>
        </p:txBody>
      </p:sp>
      <p:sp>
        <p:nvSpPr>
          <p:cNvPr id="3" name="Rettangolo 2"/>
          <p:cNvSpPr/>
          <p:nvPr userDrawn="1"/>
        </p:nvSpPr>
        <p:spPr>
          <a:xfrm>
            <a:off x="395288" y="797091"/>
            <a:ext cx="3977260" cy="152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r>
              <a:rPr lang="it-IT" sz="1363" b="1" dirty="0"/>
              <a:t>Scopo del servizio</a:t>
            </a:r>
          </a:p>
        </p:txBody>
      </p:sp>
      <p:sp>
        <p:nvSpPr>
          <p:cNvPr id="7" name="Segnaposto testo 7"/>
          <p:cNvSpPr>
            <a:spLocks noGrp="1"/>
          </p:cNvSpPr>
          <p:nvPr>
            <p:ph type="body" sz="quarter" idx="12"/>
          </p:nvPr>
        </p:nvSpPr>
        <p:spPr>
          <a:xfrm>
            <a:off x="4572000" y="996232"/>
            <a:ext cx="3905004" cy="153617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07287" tIns="53643" rIns="107287" bIns="53643"/>
          <a:lstStyle>
            <a:lvl1pPr marL="179349" indent="-161891">
              <a:defRPr sz="1363"/>
            </a:lvl1pPr>
            <a:lvl2pPr>
              <a:defRPr sz="1193"/>
            </a:lvl2pPr>
            <a:lvl3pPr>
              <a:defRPr sz="1108"/>
            </a:lvl3pPr>
            <a:lvl4pPr>
              <a:defRPr sz="1023"/>
            </a:lvl4pPr>
            <a:lvl5pPr>
              <a:defRPr sz="1023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9" name="Rettangolo 8"/>
          <p:cNvSpPr/>
          <p:nvPr userDrawn="1"/>
        </p:nvSpPr>
        <p:spPr>
          <a:xfrm>
            <a:off x="4572000" y="797091"/>
            <a:ext cx="3905004" cy="18187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r>
              <a:rPr lang="it-IT" sz="1363" b="1" dirty="0"/>
              <a:t>Deliverable</a:t>
            </a:r>
          </a:p>
        </p:txBody>
      </p:sp>
      <p:sp>
        <p:nvSpPr>
          <p:cNvPr id="10" name="Segnaposto testo 7"/>
          <p:cNvSpPr>
            <a:spLocks noGrp="1"/>
          </p:cNvSpPr>
          <p:nvPr>
            <p:ph type="body" sz="quarter" idx="13"/>
          </p:nvPr>
        </p:nvSpPr>
        <p:spPr>
          <a:xfrm>
            <a:off x="395288" y="2945894"/>
            <a:ext cx="8081716" cy="182725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07287" tIns="53643" rIns="107287" bIns="53643"/>
          <a:lstStyle>
            <a:lvl1pPr marL="161891" indent="-161891">
              <a:defRPr sz="1363"/>
            </a:lvl1pPr>
            <a:lvl2pPr>
              <a:defRPr sz="1193"/>
            </a:lvl2pPr>
            <a:lvl3pPr>
              <a:defRPr sz="1108"/>
            </a:lvl3pPr>
            <a:lvl4pPr>
              <a:defRPr sz="1023"/>
            </a:lvl4pPr>
            <a:lvl5pPr>
              <a:defRPr sz="1023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1" name="Rettangolo 10"/>
          <p:cNvSpPr/>
          <p:nvPr userDrawn="1"/>
        </p:nvSpPr>
        <p:spPr>
          <a:xfrm>
            <a:off x="395288" y="2644147"/>
            <a:ext cx="8081716" cy="304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r>
              <a:rPr lang="it-IT" sz="1363" b="1" dirty="0"/>
              <a:t>Descrizione</a:t>
            </a:r>
          </a:p>
        </p:txBody>
      </p:sp>
      <p:sp>
        <p:nvSpPr>
          <p:cNvPr id="15" name="Rettangolo 14"/>
          <p:cNvSpPr/>
          <p:nvPr userDrawn="1"/>
        </p:nvSpPr>
        <p:spPr>
          <a:xfrm>
            <a:off x="395288" y="4867243"/>
            <a:ext cx="4020316" cy="304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r>
              <a:rPr lang="it-IT" sz="1363" b="1" dirty="0"/>
              <a:t>Modalità</a:t>
            </a:r>
            <a:r>
              <a:rPr lang="it-IT" sz="1363" b="1" baseline="0" dirty="0"/>
              <a:t> e finestre di erogazione</a:t>
            </a:r>
            <a:endParaRPr lang="it-IT" sz="1363" b="1" dirty="0"/>
          </a:p>
        </p:txBody>
      </p:sp>
      <p:sp>
        <p:nvSpPr>
          <p:cNvPr id="17" name="Rettangolo 16"/>
          <p:cNvSpPr/>
          <p:nvPr userDrawn="1"/>
        </p:nvSpPr>
        <p:spPr>
          <a:xfrm>
            <a:off x="4572000" y="4896168"/>
            <a:ext cx="3905004" cy="304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r>
              <a:rPr lang="it-IT" sz="1363" b="1" dirty="0"/>
              <a:t>Note</a:t>
            </a:r>
          </a:p>
        </p:txBody>
      </p:sp>
      <p:sp>
        <p:nvSpPr>
          <p:cNvPr id="22" name="Segnaposto testo 21"/>
          <p:cNvSpPr>
            <a:spLocks noGrp="1"/>
          </p:cNvSpPr>
          <p:nvPr>
            <p:ph type="body" sz="quarter" idx="14"/>
          </p:nvPr>
        </p:nvSpPr>
        <p:spPr>
          <a:xfrm>
            <a:off x="395288" y="5190811"/>
            <a:ext cx="4020316" cy="91633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07287" tIns="53643" rIns="107287" bIns="53643"/>
          <a:lstStyle>
            <a:lvl1pPr marL="180936" indent="-180936">
              <a:defRPr sz="1363"/>
            </a:lvl1pPr>
            <a:lvl2pPr>
              <a:defRPr sz="1193"/>
            </a:lvl2pPr>
            <a:lvl3pPr>
              <a:defRPr sz="1108"/>
            </a:lvl3pPr>
            <a:lvl4pPr>
              <a:defRPr sz="1023"/>
            </a:lvl4pPr>
            <a:lvl5pPr>
              <a:defRPr sz="1023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3" name="Segnaposto testo 21"/>
          <p:cNvSpPr>
            <a:spLocks noGrp="1"/>
          </p:cNvSpPr>
          <p:nvPr>
            <p:ph type="body" sz="quarter" idx="15"/>
          </p:nvPr>
        </p:nvSpPr>
        <p:spPr>
          <a:xfrm>
            <a:off x="4576512" y="5218714"/>
            <a:ext cx="3900492" cy="89845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07287" tIns="53643" rIns="107287" bIns="53643"/>
          <a:lstStyle>
            <a:lvl1pPr marL="182524" indent="-182524">
              <a:defRPr sz="1363"/>
            </a:lvl1pPr>
            <a:lvl2pPr>
              <a:defRPr sz="1193"/>
            </a:lvl2pPr>
            <a:lvl3pPr>
              <a:defRPr sz="1108"/>
            </a:lvl3pPr>
            <a:lvl4pPr>
              <a:defRPr sz="1023"/>
            </a:lvl4pPr>
            <a:lvl5pPr>
              <a:defRPr sz="1023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24590524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attafo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1"/>
          <p:cNvSpPr>
            <a:spLocks noGrp="1"/>
          </p:cNvSpPr>
          <p:nvPr>
            <p:ph type="sldNum" sz="quarter" idx="4"/>
          </p:nvPr>
        </p:nvSpPr>
        <p:spPr>
          <a:xfrm>
            <a:off x="8593212" y="6423194"/>
            <a:ext cx="370384" cy="36618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23" b="1">
                <a:solidFill>
                  <a:schemeClr val="bg1"/>
                </a:solidFill>
              </a:defRPr>
            </a:lvl1pPr>
          </a:lstStyle>
          <a:p>
            <a:fld id="{A6411372-4C49-4D45-B3E9-71245C81AD4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148074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hitet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idx="11"/>
          </p:nvPr>
        </p:nvSpPr>
        <p:spPr>
          <a:xfrm>
            <a:off x="2195738" y="6305591"/>
            <a:ext cx="6336704" cy="354347"/>
          </a:xfrm>
          <a:prstGeom prst="rect">
            <a:avLst/>
          </a:prstGeom>
        </p:spPr>
        <p:txBody>
          <a:bodyPr lIns="0" tIns="53643" rIns="107287" bIns="0" anchor="b">
            <a:normAutofit/>
          </a:bodyPr>
          <a:lstStyle>
            <a:lvl1pPr marL="0" indent="0" algn="r">
              <a:spcBef>
                <a:spcPts val="0"/>
              </a:spcBef>
              <a:buNone/>
              <a:defRPr sz="937" b="0">
                <a:solidFill>
                  <a:schemeClr val="tx1"/>
                </a:solidFill>
                <a:latin typeface="Arial"/>
                <a:cs typeface="Arial"/>
              </a:defRPr>
            </a:lvl1pPr>
            <a:lvl2pPr marL="457102" indent="0">
              <a:buNone/>
              <a:defRPr sz="1960" b="1"/>
            </a:lvl2pPr>
            <a:lvl3pPr marL="914204" indent="0">
              <a:buNone/>
              <a:defRPr sz="1790" b="1"/>
            </a:lvl3pPr>
            <a:lvl4pPr marL="1371305" indent="0">
              <a:buNone/>
              <a:defRPr sz="1619" b="1"/>
            </a:lvl4pPr>
            <a:lvl5pPr marL="1828406" indent="0">
              <a:buNone/>
              <a:defRPr sz="1619" b="1"/>
            </a:lvl5pPr>
            <a:lvl6pPr marL="2285509" indent="0">
              <a:buNone/>
              <a:defRPr sz="1619" b="1"/>
            </a:lvl6pPr>
            <a:lvl7pPr marL="2742610" indent="0">
              <a:buNone/>
              <a:defRPr sz="1619" b="1"/>
            </a:lvl7pPr>
            <a:lvl8pPr marL="3199711" indent="0">
              <a:buNone/>
              <a:defRPr sz="1619" b="1"/>
            </a:lvl8pPr>
            <a:lvl9pPr marL="3656814" indent="0">
              <a:buNone/>
              <a:defRPr sz="1619" b="1"/>
            </a:lvl9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Master text </a:t>
            </a:r>
            <a:r>
              <a:rPr lang="it-IT" dirty="0" err="1"/>
              <a:t>styles</a:t>
            </a:r>
            <a:endParaRPr lang="it-IT" dirty="0"/>
          </a:p>
        </p:txBody>
      </p:sp>
      <p:sp>
        <p:nvSpPr>
          <p:cNvPr id="8" name="Titolo 5"/>
          <p:cNvSpPr txBox="1">
            <a:spLocks/>
          </p:cNvSpPr>
          <p:nvPr userDrawn="1"/>
        </p:nvSpPr>
        <p:spPr>
          <a:xfrm>
            <a:off x="384459" y="452669"/>
            <a:ext cx="4636207" cy="422920"/>
          </a:xfrm>
          <a:prstGeom prst="rect">
            <a:avLst/>
          </a:prstGeom>
        </p:spPr>
        <p:txBody>
          <a:bodyPr lIns="91416" tIns="45708" rIns="91416" bIns="45708"/>
          <a:lstStyle>
            <a:lvl1pPr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 i="0" kern="120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it-IT" sz="1363" dirty="0"/>
              <a:t>Architettura</a:t>
            </a:r>
            <a:r>
              <a:rPr lang="it-IT" sz="1363" baseline="0" dirty="0"/>
              <a:t> di massima della soluzione</a:t>
            </a:r>
            <a:endParaRPr lang="it-IT" sz="1363" dirty="0"/>
          </a:p>
        </p:txBody>
      </p:sp>
      <p:sp>
        <p:nvSpPr>
          <p:cNvPr id="6" name="Segnaposto numero diapositiva 1"/>
          <p:cNvSpPr>
            <a:spLocks noGrp="1"/>
          </p:cNvSpPr>
          <p:nvPr>
            <p:ph type="sldNum" sz="quarter" idx="4"/>
          </p:nvPr>
        </p:nvSpPr>
        <p:spPr>
          <a:xfrm>
            <a:off x="8593212" y="6423194"/>
            <a:ext cx="370384" cy="36618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23" b="1">
                <a:solidFill>
                  <a:schemeClr val="bg1"/>
                </a:solidFill>
              </a:defRPr>
            </a:lvl1pPr>
          </a:lstStyle>
          <a:p>
            <a:fld id="{A6411372-4C49-4D45-B3E9-71245C81AD44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4085655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>
            <a:spLocks noGrp="1"/>
          </p:cNvSpPr>
          <p:nvPr>
            <p:ph type="body" idx="12"/>
          </p:nvPr>
        </p:nvSpPr>
        <p:spPr>
          <a:xfrm>
            <a:off x="2195738" y="6305591"/>
            <a:ext cx="6336704" cy="354347"/>
          </a:xfrm>
          <a:prstGeom prst="rect">
            <a:avLst/>
          </a:prstGeom>
        </p:spPr>
        <p:txBody>
          <a:bodyPr lIns="0" tIns="53643" rIns="107287" bIns="0" anchor="b">
            <a:normAutofit/>
          </a:bodyPr>
          <a:lstStyle>
            <a:lvl1pPr marL="0" indent="0" algn="r">
              <a:spcBef>
                <a:spcPts val="0"/>
              </a:spcBef>
              <a:buNone/>
              <a:defRPr sz="937" b="0">
                <a:solidFill>
                  <a:schemeClr val="tx1"/>
                </a:solidFill>
                <a:latin typeface="Arial"/>
                <a:cs typeface="Arial"/>
              </a:defRPr>
            </a:lvl1pPr>
            <a:lvl2pPr marL="457102" indent="0">
              <a:buNone/>
              <a:defRPr sz="1960" b="1"/>
            </a:lvl2pPr>
            <a:lvl3pPr marL="914204" indent="0">
              <a:buNone/>
              <a:defRPr sz="1790" b="1"/>
            </a:lvl3pPr>
            <a:lvl4pPr marL="1371305" indent="0">
              <a:buNone/>
              <a:defRPr sz="1619" b="1"/>
            </a:lvl4pPr>
            <a:lvl5pPr marL="1828406" indent="0">
              <a:buNone/>
              <a:defRPr sz="1619" b="1"/>
            </a:lvl5pPr>
            <a:lvl6pPr marL="2285509" indent="0">
              <a:buNone/>
              <a:defRPr sz="1619" b="1"/>
            </a:lvl6pPr>
            <a:lvl7pPr marL="2742610" indent="0">
              <a:buNone/>
              <a:defRPr sz="1619" b="1"/>
            </a:lvl7pPr>
            <a:lvl8pPr marL="3199711" indent="0">
              <a:buNone/>
              <a:defRPr sz="1619" b="1"/>
            </a:lvl8pPr>
            <a:lvl9pPr marL="3656814" indent="0">
              <a:buNone/>
              <a:defRPr sz="1619" b="1"/>
            </a:lvl9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Master text </a:t>
            </a:r>
            <a:r>
              <a:rPr lang="it-IT" dirty="0" err="1"/>
              <a:t>styles</a:t>
            </a:r>
            <a:endParaRPr lang="it-IT" dirty="0"/>
          </a:p>
        </p:txBody>
      </p:sp>
      <p:sp>
        <p:nvSpPr>
          <p:cNvPr id="10" name="Segnaposto numero diapositiva 1"/>
          <p:cNvSpPr>
            <a:spLocks noGrp="1"/>
          </p:cNvSpPr>
          <p:nvPr>
            <p:ph type="sldNum" sz="quarter" idx="4"/>
          </p:nvPr>
        </p:nvSpPr>
        <p:spPr>
          <a:xfrm>
            <a:off x="8593212" y="6405334"/>
            <a:ext cx="370384" cy="36618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23" b="1">
                <a:solidFill>
                  <a:schemeClr val="bg1"/>
                </a:solidFill>
              </a:defRPr>
            </a:lvl1pPr>
          </a:lstStyle>
          <a:p>
            <a:fld id="{A6411372-4C49-4D45-B3E9-71245C81AD4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sz="quarter" idx="13"/>
          </p:nvPr>
        </p:nvSpPr>
        <p:spPr>
          <a:xfrm>
            <a:off x="395290" y="740837"/>
            <a:ext cx="8569325" cy="5183717"/>
          </a:xfrm>
          <a:prstGeom prst="rect">
            <a:avLst/>
          </a:prstGeom>
        </p:spPr>
        <p:txBody>
          <a:bodyPr lIns="107287" tIns="53643" rIns="107287" bIns="53643"/>
          <a:lstStyle>
            <a:lvl1pPr>
              <a:defRPr sz="1619"/>
            </a:lvl1pPr>
          </a:lstStyle>
          <a:p>
            <a:endParaRPr lang="it-IT" dirty="0"/>
          </a:p>
        </p:txBody>
      </p:sp>
      <p:sp>
        <p:nvSpPr>
          <p:cNvPr id="6" name="Rettangolo 5"/>
          <p:cNvSpPr/>
          <p:nvPr userDrawn="1"/>
        </p:nvSpPr>
        <p:spPr>
          <a:xfrm>
            <a:off x="7477663" y="384589"/>
            <a:ext cx="1483627" cy="302046"/>
          </a:xfrm>
          <a:prstGeom prst="rect">
            <a:avLst/>
          </a:prstGeom>
        </p:spPr>
        <p:txBody>
          <a:bodyPr wrap="none" lIns="91416" tIns="45708" rIns="91416" bIns="45708">
            <a:spAutoFit/>
          </a:bodyPr>
          <a:lstStyle/>
          <a:p>
            <a:pPr algn="r"/>
            <a:r>
              <a:rPr lang="it-IT" sz="1363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Lista dei Materiali</a:t>
            </a:r>
          </a:p>
        </p:txBody>
      </p:sp>
    </p:spTree>
    <p:extLst>
      <p:ext uri="{BB962C8B-B14F-4D97-AF65-F5344CB8AC3E}">
        <p14:creationId xmlns:p14="http://schemas.microsoft.com/office/powerpoint/2010/main" val="106305117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quisiti mini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>
            <a:spLocks noGrp="1"/>
          </p:cNvSpPr>
          <p:nvPr>
            <p:ph type="body" idx="12"/>
          </p:nvPr>
        </p:nvSpPr>
        <p:spPr>
          <a:xfrm>
            <a:off x="2195738" y="6305591"/>
            <a:ext cx="6336704" cy="354347"/>
          </a:xfrm>
          <a:prstGeom prst="rect">
            <a:avLst/>
          </a:prstGeom>
        </p:spPr>
        <p:txBody>
          <a:bodyPr lIns="0" tIns="53643" rIns="107287" bIns="0" anchor="b">
            <a:normAutofit/>
          </a:bodyPr>
          <a:lstStyle>
            <a:lvl1pPr marL="0" indent="0" algn="r">
              <a:spcBef>
                <a:spcPts val="0"/>
              </a:spcBef>
              <a:buNone/>
              <a:defRPr sz="937" b="0">
                <a:solidFill>
                  <a:schemeClr val="tx1"/>
                </a:solidFill>
                <a:latin typeface="Arial"/>
                <a:cs typeface="Arial"/>
              </a:defRPr>
            </a:lvl1pPr>
            <a:lvl2pPr marL="457102" indent="0">
              <a:buNone/>
              <a:defRPr sz="1960" b="1"/>
            </a:lvl2pPr>
            <a:lvl3pPr marL="914204" indent="0">
              <a:buNone/>
              <a:defRPr sz="1790" b="1"/>
            </a:lvl3pPr>
            <a:lvl4pPr marL="1371305" indent="0">
              <a:buNone/>
              <a:defRPr sz="1619" b="1"/>
            </a:lvl4pPr>
            <a:lvl5pPr marL="1828406" indent="0">
              <a:buNone/>
              <a:defRPr sz="1619" b="1"/>
            </a:lvl5pPr>
            <a:lvl6pPr marL="2285509" indent="0">
              <a:buNone/>
              <a:defRPr sz="1619" b="1"/>
            </a:lvl6pPr>
            <a:lvl7pPr marL="2742610" indent="0">
              <a:buNone/>
              <a:defRPr sz="1619" b="1"/>
            </a:lvl7pPr>
            <a:lvl8pPr marL="3199711" indent="0">
              <a:buNone/>
              <a:defRPr sz="1619" b="1"/>
            </a:lvl8pPr>
            <a:lvl9pPr marL="3656814" indent="0">
              <a:buNone/>
              <a:defRPr sz="1619" b="1"/>
            </a:lvl9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Master text </a:t>
            </a:r>
            <a:r>
              <a:rPr lang="it-IT" dirty="0" err="1"/>
              <a:t>styles</a:t>
            </a:r>
            <a:endParaRPr lang="it-IT" dirty="0"/>
          </a:p>
        </p:txBody>
      </p:sp>
      <p:sp>
        <p:nvSpPr>
          <p:cNvPr id="10" name="Segnaposto numero diapositiva 1"/>
          <p:cNvSpPr>
            <a:spLocks noGrp="1"/>
          </p:cNvSpPr>
          <p:nvPr>
            <p:ph type="sldNum" sz="quarter" idx="4"/>
          </p:nvPr>
        </p:nvSpPr>
        <p:spPr>
          <a:xfrm>
            <a:off x="8593212" y="6405334"/>
            <a:ext cx="370384" cy="36618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23" b="1">
                <a:solidFill>
                  <a:schemeClr val="bg1"/>
                </a:solidFill>
              </a:defRPr>
            </a:lvl1pPr>
          </a:lstStyle>
          <a:p>
            <a:fld id="{A6411372-4C49-4D45-B3E9-71245C81AD4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sz="quarter" idx="13"/>
          </p:nvPr>
        </p:nvSpPr>
        <p:spPr>
          <a:xfrm>
            <a:off x="395290" y="1268761"/>
            <a:ext cx="8569325" cy="4655791"/>
          </a:xfrm>
          <a:prstGeom prst="rect">
            <a:avLst/>
          </a:prstGeom>
        </p:spPr>
        <p:txBody>
          <a:bodyPr lIns="107287" tIns="53643" rIns="107287" bIns="53643"/>
          <a:lstStyle>
            <a:lvl1pPr>
              <a:defRPr sz="1619"/>
            </a:lvl1pPr>
          </a:lstStyle>
          <a:p>
            <a:endParaRPr lang="it-IT" dirty="0"/>
          </a:p>
        </p:txBody>
      </p:sp>
      <p:sp>
        <p:nvSpPr>
          <p:cNvPr id="2" name="Rettangolo 1"/>
          <p:cNvSpPr/>
          <p:nvPr userDrawn="1"/>
        </p:nvSpPr>
        <p:spPr>
          <a:xfrm>
            <a:off x="6807625" y="580803"/>
            <a:ext cx="2140025" cy="302046"/>
          </a:xfrm>
          <a:prstGeom prst="rect">
            <a:avLst/>
          </a:prstGeom>
        </p:spPr>
        <p:txBody>
          <a:bodyPr wrap="none" lIns="91416" tIns="45708" rIns="91416" bIns="45708">
            <a:spAutoFit/>
          </a:bodyPr>
          <a:lstStyle/>
          <a:p>
            <a:pPr algn="r"/>
            <a:r>
              <a:rPr lang="it-IT" sz="1363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Requisiti minimi di sistema</a:t>
            </a:r>
          </a:p>
        </p:txBody>
      </p:sp>
    </p:spTree>
    <p:extLst>
      <p:ext uri="{BB962C8B-B14F-4D97-AF65-F5344CB8AC3E}">
        <p14:creationId xmlns:p14="http://schemas.microsoft.com/office/powerpoint/2010/main" val="189988389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1"/>
          <p:cNvSpPr>
            <a:spLocks noGrp="1"/>
          </p:cNvSpPr>
          <p:nvPr>
            <p:ph type="sldNum" sz="quarter" idx="4"/>
          </p:nvPr>
        </p:nvSpPr>
        <p:spPr>
          <a:xfrm>
            <a:off x="8593212" y="6423194"/>
            <a:ext cx="370384" cy="36618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23" b="1">
                <a:solidFill>
                  <a:schemeClr val="bg1"/>
                </a:solidFill>
              </a:defRPr>
            </a:lvl1pPr>
          </a:lstStyle>
          <a:p>
            <a:fld id="{A6411372-4C49-4D45-B3E9-71245C81AD4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Segnaposto testo 7"/>
          <p:cNvSpPr>
            <a:spLocks noGrp="1"/>
          </p:cNvSpPr>
          <p:nvPr>
            <p:ph type="body" sz="quarter" idx="10"/>
          </p:nvPr>
        </p:nvSpPr>
        <p:spPr>
          <a:xfrm>
            <a:off x="683074" y="966758"/>
            <a:ext cx="2592536" cy="3326341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07287" tIns="53643" rIns="107287" bIns="53643"/>
          <a:lstStyle>
            <a:lvl1pPr>
              <a:defRPr sz="1363"/>
            </a:lvl1pPr>
            <a:lvl2pPr>
              <a:defRPr sz="1193"/>
            </a:lvl2pPr>
            <a:lvl3pPr>
              <a:defRPr sz="1108"/>
            </a:lvl3pPr>
            <a:lvl4pPr>
              <a:defRPr sz="1023"/>
            </a:lvl4pPr>
            <a:lvl5pPr>
              <a:defRPr sz="1023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9" name="Rettangolo 8"/>
          <p:cNvSpPr/>
          <p:nvPr userDrawn="1"/>
        </p:nvSpPr>
        <p:spPr>
          <a:xfrm>
            <a:off x="683074" y="644691"/>
            <a:ext cx="2592536" cy="3048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r>
              <a:rPr lang="it-IT" sz="1363" b="1" dirty="0"/>
              <a:t>Attivazione</a:t>
            </a:r>
          </a:p>
        </p:txBody>
      </p:sp>
      <p:sp>
        <p:nvSpPr>
          <p:cNvPr id="10" name="Segnaposto testo 7"/>
          <p:cNvSpPr>
            <a:spLocks noGrp="1"/>
          </p:cNvSpPr>
          <p:nvPr>
            <p:ph type="body" sz="quarter" idx="12"/>
          </p:nvPr>
        </p:nvSpPr>
        <p:spPr>
          <a:xfrm>
            <a:off x="3491632" y="966758"/>
            <a:ext cx="2592536" cy="3326341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07287" tIns="53643" rIns="107287" bIns="53643"/>
          <a:lstStyle>
            <a:lvl1pPr>
              <a:defRPr sz="1363"/>
            </a:lvl1pPr>
            <a:lvl2pPr>
              <a:defRPr sz="1193"/>
            </a:lvl2pPr>
            <a:lvl3pPr>
              <a:defRPr sz="1108"/>
            </a:lvl3pPr>
            <a:lvl4pPr>
              <a:defRPr sz="1023"/>
            </a:lvl4pPr>
            <a:lvl5pPr>
              <a:defRPr sz="1023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1" name="Rettangolo 10"/>
          <p:cNvSpPr/>
          <p:nvPr userDrawn="1"/>
        </p:nvSpPr>
        <p:spPr>
          <a:xfrm>
            <a:off x="3491632" y="644691"/>
            <a:ext cx="2592536" cy="3048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r>
              <a:rPr lang="it-IT" sz="1363" b="1" dirty="0"/>
              <a:t>Installazione /</a:t>
            </a:r>
            <a:r>
              <a:rPr lang="it-IT" sz="1363" b="1" baseline="0" dirty="0"/>
              <a:t> Manutenzione</a:t>
            </a:r>
            <a:endParaRPr lang="it-IT" sz="1363" b="1" dirty="0"/>
          </a:p>
        </p:txBody>
      </p:sp>
      <p:sp>
        <p:nvSpPr>
          <p:cNvPr id="12" name="Segnaposto testo 7"/>
          <p:cNvSpPr>
            <a:spLocks noGrp="1"/>
          </p:cNvSpPr>
          <p:nvPr>
            <p:ph type="body" sz="quarter" idx="13"/>
          </p:nvPr>
        </p:nvSpPr>
        <p:spPr>
          <a:xfrm>
            <a:off x="6299944" y="966758"/>
            <a:ext cx="2592536" cy="3326341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07287" tIns="53643" rIns="107287" bIns="53643"/>
          <a:lstStyle>
            <a:lvl1pPr>
              <a:defRPr sz="1363"/>
            </a:lvl1pPr>
            <a:lvl2pPr>
              <a:defRPr sz="1193"/>
            </a:lvl2pPr>
            <a:lvl3pPr>
              <a:defRPr sz="1108"/>
            </a:lvl3pPr>
            <a:lvl4pPr>
              <a:defRPr sz="1023"/>
            </a:lvl4pPr>
            <a:lvl5pPr>
              <a:defRPr sz="1023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3" name="Rettangolo 12"/>
          <p:cNvSpPr/>
          <p:nvPr userDrawn="1"/>
        </p:nvSpPr>
        <p:spPr>
          <a:xfrm>
            <a:off x="6299944" y="644691"/>
            <a:ext cx="2592536" cy="3048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r>
              <a:rPr lang="it-IT" sz="1363" b="1" dirty="0" err="1"/>
              <a:t>Operation</a:t>
            </a:r>
            <a:endParaRPr lang="it-IT" sz="1363" b="1" dirty="0"/>
          </a:p>
        </p:txBody>
      </p:sp>
      <p:sp>
        <p:nvSpPr>
          <p:cNvPr id="14" name="Segnaposto testo 7"/>
          <p:cNvSpPr>
            <a:spLocks noGrp="1"/>
          </p:cNvSpPr>
          <p:nvPr>
            <p:ph type="body" sz="quarter" idx="14"/>
          </p:nvPr>
        </p:nvSpPr>
        <p:spPr>
          <a:xfrm>
            <a:off x="683074" y="4293096"/>
            <a:ext cx="2592536" cy="172819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07287" tIns="53643" rIns="107287" bIns="53643"/>
          <a:lstStyle>
            <a:lvl1pPr>
              <a:defRPr sz="1363"/>
            </a:lvl1pPr>
            <a:lvl2pPr>
              <a:defRPr sz="1193"/>
            </a:lvl2pPr>
            <a:lvl3pPr>
              <a:defRPr sz="1108"/>
            </a:lvl3pPr>
            <a:lvl4pPr>
              <a:defRPr sz="1023"/>
            </a:lvl4pPr>
            <a:lvl5pPr>
              <a:defRPr sz="1023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5" name="Segnaposto testo 7"/>
          <p:cNvSpPr>
            <a:spLocks noGrp="1"/>
          </p:cNvSpPr>
          <p:nvPr>
            <p:ph type="body" sz="quarter" idx="15"/>
          </p:nvPr>
        </p:nvSpPr>
        <p:spPr>
          <a:xfrm>
            <a:off x="3491632" y="4293096"/>
            <a:ext cx="2592536" cy="172819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07287" tIns="53643" rIns="107287" bIns="53643"/>
          <a:lstStyle>
            <a:lvl1pPr>
              <a:defRPr sz="1363"/>
            </a:lvl1pPr>
            <a:lvl2pPr>
              <a:defRPr sz="1193"/>
            </a:lvl2pPr>
            <a:lvl3pPr>
              <a:defRPr sz="1108"/>
            </a:lvl3pPr>
            <a:lvl4pPr>
              <a:defRPr sz="1023"/>
            </a:lvl4pPr>
            <a:lvl5pPr>
              <a:defRPr sz="1023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6" name="Segnaposto testo 7"/>
          <p:cNvSpPr>
            <a:spLocks noGrp="1"/>
          </p:cNvSpPr>
          <p:nvPr>
            <p:ph type="body" sz="quarter" idx="16"/>
          </p:nvPr>
        </p:nvSpPr>
        <p:spPr>
          <a:xfrm>
            <a:off x="6299944" y="4293096"/>
            <a:ext cx="2592536" cy="172819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07287" tIns="53643" rIns="107287" bIns="53643"/>
          <a:lstStyle>
            <a:lvl1pPr>
              <a:defRPr sz="1363"/>
            </a:lvl1pPr>
            <a:lvl2pPr>
              <a:defRPr sz="1193"/>
            </a:lvl2pPr>
            <a:lvl3pPr>
              <a:defRPr sz="1108"/>
            </a:lvl3pPr>
            <a:lvl4pPr>
              <a:defRPr sz="1023"/>
            </a:lvl4pPr>
            <a:lvl5pPr>
              <a:defRPr sz="1023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" name="Rettangolo 1"/>
          <p:cNvSpPr/>
          <p:nvPr userDrawn="1"/>
        </p:nvSpPr>
        <p:spPr>
          <a:xfrm rot="16200000">
            <a:off x="-1127531" y="2477279"/>
            <a:ext cx="3343605" cy="28803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r>
              <a:rPr lang="it-IT" sz="1534" dirty="0"/>
              <a:t>Macro attività</a:t>
            </a:r>
          </a:p>
        </p:txBody>
      </p:sp>
      <p:sp>
        <p:nvSpPr>
          <p:cNvPr id="17" name="Rettangolo 16"/>
          <p:cNvSpPr/>
          <p:nvPr userDrawn="1"/>
        </p:nvSpPr>
        <p:spPr>
          <a:xfrm rot="16200000">
            <a:off x="-325414" y="5018767"/>
            <a:ext cx="1739371" cy="28803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r>
              <a:rPr lang="it-IT" sz="1534" dirty="0"/>
              <a:t>Tempi </a:t>
            </a:r>
          </a:p>
        </p:txBody>
      </p:sp>
      <p:sp>
        <p:nvSpPr>
          <p:cNvPr id="3" name="CasellaDiTesto 2"/>
          <p:cNvSpPr txBox="1"/>
          <p:nvPr userDrawn="1"/>
        </p:nvSpPr>
        <p:spPr>
          <a:xfrm>
            <a:off x="7291253" y="213194"/>
            <a:ext cx="1406170" cy="302046"/>
          </a:xfrm>
          <a:prstGeom prst="rect">
            <a:avLst/>
          </a:prstGeom>
          <a:noFill/>
        </p:spPr>
        <p:txBody>
          <a:bodyPr wrap="none" lIns="91416" tIns="45708" rIns="91416" bIns="45708" rtlCol="0">
            <a:spAutoFit/>
          </a:bodyPr>
          <a:lstStyle/>
          <a:p>
            <a:r>
              <a:rPr lang="it-IT" sz="1363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Vista di sintesi</a:t>
            </a:r>
          </a:p>
        </p:txBody>
      </p:sp>
    </p:spTree>
    <p:extLst>
      <p:ext uri="{BB962C8B-B14F-4D97-AF65-F5344CB8AC3E}">
        <p14:creationId xmlns:p14="http://schemas.microsoft.com/office/powerpoint/2010/main" val="242373633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lan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idx="11"/>
          </p:nvPr>
        </p:nvSpPr>
        <p:spPr>
          <a:xfrm>
            <a:off x="2195738" y="6305591"/>
            <a:ext cx="6336704" cy="354347"/>
          </a:xfrm>
          <a:prstGeom prst="rect">
            <a:avLst/>
          </a:prstGeom>
        </p:spPr>
        <p:txBody>
          <a:bodyPr lIns="0" tIns="53643" rIns="107287" bIns="0" anchor="b">
            <a:normAutofit/>
          </a:bodyPr>
          <a:lstStyle>
            <a:lvl1pPr marL="0" indent="0" algn="r">
              <a:spcBef>
                <a:spcPts val="0"/>
              </a:spcBef>
              <a:buNone/>
              <a:defRPr sz="937" b="0">
                <a:solidFill>
                  <a:schemeClr val="tx1"/>
                </a:solidFill>
                <a:latin typeface="Arial"/>
                <a:cs typeface="Arial"/>
              </a:defRPr>
            </a:lvl1pPr>
            <a:lvl2pPr marL="457102" indent="0">
              <a:buNone/>
              <a:defRPr sz="1960" b="1"/>
            </a:lvl2pPr>
            <a:lvl3pPr marL="914204" indent="0">
              <a:buNone/>
              <a:defRPr sz="1790" b="1"/>
            </a:lvl3pPr>
            <a:lvl4pPr marL="1371305" indent="0">
              <a:buNone/>
              <a:defRPr sz="1619" b="1"/>
            </a:lvl4pPr>
            <a:lvl5pPr marL="1828406" indent="0">
              <a:buNone/>
              <a:defRPr sz="1619" b="1"/>
            </a:lvl5pPr>
            <a:lvl6pPr marL="2285509" indent="0">
              <a:buNone/>
              <a:defRPr sz="1619" b="1"/>
            </a:lvl6pPr>
            <a:lvl7pPr marL="2742610" indent="0">
              <a:buNone/>
              <a:defRPr sz="1619" b="1"/>
            </a:lvl7pPr>
            <a:lvl8pPr marL="3199711" indent="0">
              <a:buNone/>
              <a:defRPr sz="1619" b="1"/>
            </a:lvl8pPr>
            <a:lvl9pPr marL="3656814" indent="0">
              <a:buNone/>
              <a:defRPr sz="1619" b="1"/>
            </a:lvl9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Master text </a:t>
            </a:r>
            <a:r>
              <a:rPr lang="it-IT" dirty="0" err="1"/>
              <a:t>styles</a:t>
            </a:r>
            <a:endParaRPr lang="it-IT" dirty="0"/>
          </a:p>
        </p:txBody>
      </p:sp>
      <p:sp>
        <p:nvSpPr>
          <p:cNvPr id="6" name="Segnaposto numero diapositiva 1"/>
          <p:cNvSpPr>
            <a:spLocks noGrp="1"/>
          </p:cNvSpPr>
          <p:nvPr>
            <p:ph type="sldNum" sz="quarter" idx="4"/>
          </p:nvPr>
        </p:nvSpPr>
        <p:spPr>
          <a:xfrm>
            <a:off x="8593212" y="6423194"/>
            <a:ext cx="370384" cy="36618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23" b="1">
                <a:solidFill>
                  <a:schemeClr val="bg1"/>
                </a:solidFill>
              </a:defRPr>
            </a:lvl1pPr>
          </a:lstStyle>
          <a:p>
            <a:fld id="{A6411372-4C49-4D45-B3E9-71245C81AD4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Titolo 5"/>
          <p:cNvSpPr txBox="1">
            <a:spLocks/>
          </p:cNvSpPr>
          <p:nvPr userDrawn="1"/>
        </p:nvSpPr>
        <p:spPr>
          <a:xfrm>
            <a:off x="5236689" y="452669"/>
            <a:ext cx="3772111" cy="422920"/>
          </a:xfrm>
          <a:prstGeom prst="rect">
            <a:avLst/>
          </a:prstGeom>
        </p:spPr>
        <p:txBody>
          <a:bodyPr lIns="91416" tIns="45708" rIns="91416" bIns="45708"/>
          <a:lstStyle>
            <a:lvl1pPr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 i="0" kern="120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it-IT" sz="1363" dirty="0"/>
              <a:t>Piano di fatturazione</a:t>
            </a:r>
          </a:p>
        </p:txBody>
      </p:sp>
      <p:sp>
        <p:nvSpPr>
          <p:cNvPr id="3" name="CasellaDiTesto 2"/>
          <p:cNvSpPr txBox="1"/>
          <p:nvPr userDrawn="1"/>
        </p:nvSpPr>
        <p:spPr>
          <a:xfrm>
            <a:off x="2745122" y="2762022"/>
            <a:ext cx="3659928" cy="328399"/>
          </a:xfrm>
          <a:prstGeom prst="rect">
            <a:avLst/>
          </a:prstGeom>
          <a:noFill/>
        </p:spPr>
        <p:txBody>
          <a:bodyPr wrap="none" lIns="91416" tIns="45708" rIns="91416" bIns="45708" rtlCol="0">
            <a:spAutoFit/>
          </a:bodyPr>
          <a:lstStyle/>
          <a:p>
            <a:r>
              <a:rPr lang="it-IT" sz="1534" dirty="0">
                <a:solidFill>
                  <a:schemeClr val="bg1">
                    <a:lumMod val="75000"/>
                  </a:schemeClr>
                </a:solidFill>
              </a:rPr>
              <a:t>Inserire tabella con piano di fatturazione</a:t>
            </a:r>
          </a:p>
        </p:txBody>
      </p:sp>
    </p:spTree>
    <p:extLst>
      <p:ext uri="{BB962C8B-B14F-4D97-AF65-F5344CB8AC3E}">
        <p14:creationId xmlns:p14="http://schemas.microsoft.com/office/powerpoint/2010/main" val="19936661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A999C-F205-4A5B-9F94-97502D591E42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51710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1"/>
          <p:cNvSpPr>
            <a:spLocks noGrp="1"/>
          </p:cNvSpPr>
          <p:nvPr>
            <p:ph type="sldNum" sz="quarter" idx="4"/>
          </p:nvPr>
        </p:nvSpPr>
        <p:spPr>
          <a:xfrm>
            <a:off x="8593212" y="6447196"/>
            <a:ext cx="370384" cy="36618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23" b="1">
                <a:solidFill>
                  <a:schemeClr val="bg1"/>
                </a:solidFill>
              </a:defRPr>
            </a:lvl1pPr>
          </a:lstStyle>
          <a:p>
            <a:fld id="{A6411372-4C49-4D45-B3E9-71245C81AD4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983123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2"/>
          <p:cNvSpPr>
            <a:spLocks noGrp="1"/>
          </p:cNvSpPr>
          <p:nvPr>
            <p:ph type="pic" idx="1"/>
          </p:nvPr>
        </p:nvSpPr>
        <p:spPr>
          <a:xfrm>
            <a:off x="323534" y="1508786"/>
            <a:ext cx="4040187" cy="4584513"/>
          </a:xfrm>
          <a:prstGeom prst="rect">
            <a:avLst/>
          </a:prstGeom>
        </p:spPr>
        <p:txBody>
          <a:bodyPr lIns="107287" tIns="53643" rIns="107287" bIns="53643" rtlCol="0">
            <a:normAutofit/>
          </a:bodyPr>
          <a:lstStyle>
            <a:lvl1pPr marL="0" indent="0">
              <a:buNone/>
              <a:defRPr sz="1193">
                <a:solidFill>
                  <a:schemeClr val="tx1"/>
                </a:solidFill>
              </a:defRPr>
            </a:lvl1pPr>
            <a:lvl2pPr marL="456622" indent="0">
              <a:buNone/>
              <a:defRPr sz="2812"/>
            </a:lvl2pPr>
            <a:lvl3pPr marL="913236" indent="0">
              <a:buNone/>
              <a:defRPr sz="2386"/>
            </a:lvl3pPr>
            <a:lvl4pPr marL="1369852" indent="0">
              <a:buNone/>
              <a:defRPr sz="1960"/>
            </a:lvl4pPr>
            <a:lvl5pPr marL="1826469" indent="0">
              <a:buNone/>
              <a:defRPr sz="1960"/>
            </a:lvl5pPr>
            <a:lvl6pPr marL="2283088" indent="0">
              <a:buNone/>
              <a:defRPr sz="1960"/>
            </a:lvl6pPr>
            <a:lvl7pPr marL="2739704" indent="0">
              <a:buNone/>
              <a:defRPr sz="1960"/>
            </a:lvl7pPr>
            <a:lvl8pPr marL="3196322" indent="0">
              <a:buNone/>
              <a:defRPr sz="1960"/>
            </a:lvl8pPr>
            <a:lvl9pPr marL="3652940" indent="0">
              <a:buNone/>
              <a:defRPr sz="1960"/>
            </a:lvl9pPr>
          </a:lstStyle>
          <a:p>
            <a:pPr lvl="0"/>
            <a:r>
              <a:rPr lang="en-US" noProof="0" dirty="0"/>
              <a:t>Click icon to add picture</a:t>
            </a:r>
            <a:endParaRPr lang="it-IT" noProof="0" dirty="0"/>
          </a:p>
        </p:txBody>
      </p:sp>
      <p:sp>
        <p:nvSpPr>
          <p:cNvPr id="10" name="Segnaposto immagine 2"/>
          <p:cNvSpPr>
            <a:spLocks noGrp="1"/>
          </p:cNvSpPr>
          <p:nvPr>
            <p:ph type="pic" idx="15"/>
          </p:nvPr>
        </p:nvSpPr>
        <p:spPr>
          <a:xfrm>
            <a:off x="4499994" y="1508786"/>
            <a:ext cx="4032448" cy="4584513"/>
          </a:xfrm>
          <a:prstGeom prst="rect">
            <a:avLst/>
          </a:prstGeom>
        </p:spPr>
        <p:txBody>
          <a:bodyPr lIns="107287" tIns="53643" rIns="107287" bIns="53643" rtlCol="0">
            <a:normAutofit/>
          </a:bodyPr>
          <a:lstStyle>
            <a:lvl1pPr marL="0" indent="0">
              <a:buNone/>
              <a:defRPr sz="1193">
                <a:solidFill>
                  <a:schemeClr val="tx1"/>
                </a:solidFill>
              </a:defRPr>
            </a:lvl1pPr>
            <a:lvl2pPr marL="456622" indent="0">
              <a:buNone/>
              <a:defRPr sz="2812"/>
            </a:lvl2pPr>
            <a:lvl3pPr marL="913236" indent="0">
              <a:buNone/>
              <a:defRPr sz="2386"/>
            </a:lvl3pPr>
            <a:lvl4pPr marL="1369852" indent="0">
              <a:buNone/>
              <a:defRPr sz="1960"/>
            </a:lvl4pPr>
            <a:lvl5pPr marL="1826469" indent="0">
              <a:buNone/>
              <a:defRPr sz="1960"/>
            </a:lvl5pPr>
            <a:lvl6pPr marL="2283088" indent="0">
              <a:buNone/>
              <a:defRPr sz="1960"/>
            </a:lvl6pPr>
            <a:lvl7pPr marL="2739704" indent="0">
              <a:buNone/>
              <a:defRPr sz="1960"/>
            </a:lvl7pPr>
            <a:lvl8pPr marL="3196322" indent="0">
              <a:buNone/>
              <a:defRPr sz="1960"/>
            </a:lvl8pPr>
            <a:lvl9pPr marL="3652940" indent="0">
              <a:buNone/>
              <a:defRPr sz="1960"/>
            </a:lvl9pPr>
          </a:lstStyle>
          <a:p>
            <a:pPr lvl="0"/>
            <a:r>
              <a:rPr lang="en-US" noProof="0" dirty="0"/>
              <a:t>Click icon to add picture</a:t>
            </a:r>
            <a:endParaRPr lang="it-IT" noProof="0" dirty="0"/>
          </a:p>
        </p:txBody>
      </p:sp>
      <p:sp>
        <p:nvSpPr>
          <p:cNvPr id="14" name="Segnaposto numero diapositiva 1"/>
          <p:cNvSpPr>
            <a:spLocks noGrp="1"/>
          </p:cNvSpPr>
          <p:nvPr>
            <p:ph type="sldNum" sz="quarter" idx="4"/>
          </p:nvPr>
        </p:nvSpPr>
        <p:spPr>
          <a:xfrm>
            <a:off x="8593212" y="6447196"/>
            <a:ext cx="370384" cy="36618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23" b="1">
                <a:solidFill>
                  <a:schemeClr val="bg1"/>
                </a:solidFill>
              </a:defRPr>
            </a:lvl1pPr>
          </a:lstStyle>
          <a:p>
            <a:fld id="{A6411372-4C49-4D45-B3E9-71245C81AD4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900921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2"/>
          <p:cNvSpPr>
            <a:spLocks noGrp="1"/>
          </p:cNvSpPr>
          <p:nvPr>
            <p:ph type="pic" idx="1"/>
          </p:nvPr>
        </p:nvSpPr>
        <p:spPr>
          <a:xfrm>
            <a:off x="323528" y="1509182"/>
            <a:ext cx="2732112" cy="4584115"/>
          </a:xfrm>
          <a:prstGeom prst="rect">
            <a:avLst/>
          </a:prstGeom>
        </p:spPr>
        <p:txBody>
          <a:bodyPr lIns="107287" tIns="53643" rIns="107287" bIns="53643" rtlCol="0">
            <a:normAutofit/>
          </a:bodyPr>
          <a:lstStyle>
            <a:lvl1pPr marL="0" indent="0">
              <a:buNone/>
              <a:defRPr sz="1193">
                <a:solidFill>
                  <a:schemeClr val="tx1"/>
                </a:solidFill>
              </a:defRPr>
            </a:lvl1pPr>
            <a:lvl2pPr marL="456622" indent="0">
              <a:buNone/>
              <a:defRPr sz="2812"/>
            </a:lvl2pPr>
            <a:lvl3pPr marL="913236" indent="0">
              <a:buNone/>
              <a:defRPr sz="2386"/>
            </a:lvl3pPr>
            <a:lvl4pPr marL="1369852" indent="0">
              <a:buNone/>
              <a:defRPr sz="1960"/>
            </a:lvl4pPr>
            <a:lvl5pPr marL="1826469" indent="0">
              <a:buNone/>
              <a:defRPr sz="1960"/>
            </a:lvl5pPr>
            <a:lvl6pPr marL="2283088" indent="0">
              <a:buNone/>
              <a:defRPr sz="1960"/>
            </a:lvl6pPr>
            <a:lvl7pPr marL="2739704" indent="0">
              <a:buNone/>
              <a:defRPr sz="1960"/>
            </a:lvl7pPr>
            <a:lvl8pPr marL="3196322" indent="0">
              <a:buNone/>
              <a:defRPr sz="1960"/>
            </a:lvl8pPr>
            <a:lvl9pPr marL="3652940" indent="0">
              <a:buNone/>
              <a:defRPr sz="1960"/>
            </a:lvl9pPr>
          </a:lstStyle>
          <a:p>
            <a:pPr lvl="0"/>
            <a:r>
              <a:rPr lang="en-US" noProof="0" dirty="0"/>
              <a:t>Click icon to add picture</a:t>
            </a:r>
            <a:endParaRPr lang="it-IT" noProof="0" dirty="0"/>
          </a:p>
        </p:txBody>
      </p:sp>
      <p:sp>
        <p:nvSpPr>
          <p:cNvPr id="11" name="Segnaposto contenuto 2"/>
          <p:cNvSpPr>
            <a:spLocks noGrp="1"/>
          </p:cNvSpPr>
          <p:nvPr>
            <p:ph idx="16"/>
          </p:nvPr>
        </p:nvSpPr>
        <p:spPr>
          <a:xfrm>
            <a:off x="3145070" y="1509183"/>
            <a:ext cx="5387370" cy="4584113"/>
          </a:xfrm>
          <a:prstGeom prst="rect">
            <a:avLst/>
          </a:prstGeom>
        </p:spPr>
        <p:txBody>
          <a:bodyPr lIns="107287" tIns="53643" rIns="107287" bIns="53643"/>
          <a:lstStyle>
            <a:lvl1pPr>
              <a:buNone/>
              <a:defRPr sz="1363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sz="1363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None/>
              <a:defRPr sz="1363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defRPr sz="1363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defRPr sz="1363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3" name="Segnaposto numero diapositiva 1"/>
          <p:cNvSpPr>
            <a:spLocks noGrp="1"/>
          </p:cNvSpPr>
          <p:nvPr>
            <p:ph type="sldNum" sz="quarter" idx="4"/>
          </p:nvPr>
        </p:nvSpPr>
        <p:spPr>
          <a:xfrm>
            <a:off x="8593212" y="6375188"/>
            <a:ext cx="370384" cy="36618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23" b="1">
                <a:solidFill>
                  <a:schemeClr val="bg1"/>
                </a:solidFill>
              </a:defRPr>
            </a:lvl1pPr>
          </a:lstStyle>
          <a:p>
            <a:fld id="{A6411372-4C49-4D45-B3E9-71245C81AD4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048220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2"/>
          <p:cNvSpPr>
            <a:spLocks noGrp="1"/>
          </p:cNvSpPr>
          <p:nvPr>
            <p:ph type="pic" idx="1"/>
          </p:nvPr>
        </p:nvSpPr>
        <p:spPr>
          <a:xfrm>
            <a:off x="323528" y="1028734"/>
            <a:ext cx="2628000" cy="4272476"/>
          </a:xfrm>
          <a:prstGeom prst="rect">
            <a:avLst/>
          </a:prstGeom>
        </p:spPr>
        <p:txBody>
          <a:bodyPr lIns="107287" tIns="53643" rIns="107287" bIns="53643" rtlCol="0">
            <a:normAutofit/>
          </a:bodyPr>
          <a:lstStyle>
            <a:lvl1pPr marL="0" indent="0">
              <a:buNone/>
              <a:defRPr sz="1193">
                <a:solidFill>
                  <a:schemeClr val="tx1"/>
                </a:solidFill>
              </a:defRPr>
            </a:lvl1pPr>
            <a:lvl2pPr marL="456622" indent="0">
              <a:buNone/>
              <a:defRPr sz="2812"/>
            </a:lvl2pPr>
            <a:lvl3pPr marL="913236" indent="0">
              <a:buNone/>
              <a:defRPr sz="2386"/>
            </a:lvl3pPr>
            <a:lvl4pPr marL="1369852" indent="0">
              <a:buNone/>
              <a:defRPr sz="1960"/>
            </a:lvl4pPr>
            <a:lvl5pPr marL="1826469" indent="0">
              <a:buNone/>
              <a:defRPr sz="1960"/>
            </a:lvl5pPr>
            <a:lvl6pPr marL="2283088" indent="0">
              <a:buNone/>
              <a:defRPr sz="1960"/>
            </a:lvl6pPr>
            <a:lvl7pPr marL="2739704" indent="0">
              <a:buNone/>
              <a:defRPr sz="1960"/>
            </a:lvl7pPr>
            <a:lvl8pPr marL="3196322" indent="0">
              <a:buNone/>
              <a:defRPr sz="1960"/>
            </a:lvl8pPr>
            <a:lvl9pPr marL="3652940" indent="0">
              <a:buNone/>
              <a:defRPr sz="1960"/>
            </a:lvl9pPr>
          </a:lstStyle>
          <a:p>
            <a:pPr lvl="0"/>
            <a:r>
              <a:rPr lang="en-US" noProof="0" dirty="0"/>
              <a:t>Click icon to add picture</a:t>
            </a:r>
            <a:endParaRPr lang="it-IT" noProof="0" dirty="0"/>
          </a:p>
        </p:txBody>
      </p:sp>
      <p:sp>
        <p:nvSpPr>
          <p:cNvPr id="10" name="Segnaposto immagine 2"/>
          <p:cNvSpPr>
            <a:spLocks noGrp="1"/>
          </p:cNvSpPr>
          <p:nvPr>
            <p:ph type="pic" idx="17"/>
          </p:nvPr>
        </p:nvSpPr>
        <p:spPr>
          <a:xfrm>
            <a:off x="3114104" y="1022455"/>
            <a:ext cx="2628000" cy="4278756"/>
          </a:xfrm>
          <a:prstGeom prst="rect">
            <a:avLst/>
          </a:prstGeom>
        </p:spPr>
        <p:txBody>
          <a:bodyPr lIns="107287" tIns="53643" rIns="107287" bIns="53643" rtlCol="0">
            <a:normAutofit/>
          </a:bodyPr>
          <a:lstStyle>
            <a:lvl1pPr marL="0" indent="0">
              <a:buNone/>
              <a:defRPr sz="1193">
                <a:solidFill>
                  <a:schemeClr val="tx1"/>
                </a:solidFill>
              </a:defRPr>
            </a:lvl1pPr>
            <a:lvl2pPr marL="456622" indent="0">
              <a:buNone/>
              <a:defRPr sz="2812"/>
            </a:lvl2pPr>
            <a:lvl3pPr marL="913236" indent="0">
              <a:buNone/>
              <a:defRPr sz="2386"/>
            </a:lvl3pPr>
            <a:lvl4pPr marL="1369852" indent="0">
              <a:buNone/>
              <a:defRPr sz="1960"/>
            </a:lvl4pPr>
            <a:lvl5pPr marL="1826469" indent="0">
              <a:buNone/>
              <a:defRPr sz="1960"/>
            </a:lvl5pPr>
            <a:lvl6pPr marL="2283088" indent="0">
              <a:buNone/>
              <a:defRPr sz="1960"/>
            </a:lvl6pPr>
            <a:lvl7pPr marL="2739704" indent="0">
              <a:buNone/>
              <a:defRPr sz="1960"/>
            </a:lvl7pPr>
            <a:lvl8pPr marL="3196322" indent="0">
              <a:buNone/>
              <a:defRPr sz="1960"/>
            </a:lvl8pPr>
            <a:lvl9pPr marL="3652940" indent="0">
              <a:buNone/>
              <a:defRPr sz="1960"/>
            </a:lvl9pPr>
          </a:lstStyle>
          <a:p>
            <a:pPr lvl="0"/>
            <a:r>
              <a:rPr lang="en-US" noProof="0" dirty="0"/>
              <a:t>Click icon to add picture</a:t>
            </a:r>
            <a:endParaRPr lang="it-IT" noProof="0" dirty="0"/>
          </a:p>
        </p:txBody>
      </p:sp>
      <p:sp>
        <p:nvSpPr>
          <p:cNvPr id="12" name="Segnaposto immagine 2"/>
          <p:cNvSpPr>
            <a:spLocks noGrp="1"/>
          </p:cNvSpPr>
          <p:nvPr>
            <p:ph type="pic" idx="18"/>
          </p:nvPr>
        </p:nvSpPr>
        <p:spPr>
          <a:xfrm>
            <a:off x="5904681" y="1022459"/>
            <a:ext cx="2628000" cy="4278757"/>
          </a:xfrm>
          <a:prstGeom prst="rect">
            <a:avLst/>
          </a:prstGeom>
        </p:spPr>
        <p:txBody>
          <a:bodyPr lIns="107287" tIns="53643" rIns="107287" bIns="53643" rtlCol="0">
            <a:normAutofit/>
          </a:bodyPr>
          <a:lstStyle>
            <a:lvl1pPr marL="0" indent="0">
              <a:buNone/>
              <a:defRPr sz="1193">
                <a:solidFill>
                  <a:schemeClr val="tx1"/>
                </a:solidFill>
              </a:defRPr>
            </a:lvl1pPr>
            <a:lvl2pPr marL="456622" indent="0">
              <a:buNone/>
              <a:defRPr sz="2812"/>
            </a:lvl2pPr>
            <a:lvl3pPr marL="913236" indent="0">
              <a:buNone/>
              <a:defRPr sz="2386"/>
            </a:lvl3pPr>
            <a:lvl4pPr marL="1369852" indent="0">
              <a:buNone/>
              <a:defRPr sz="1960"/>
            </a:lvl4pPr>
            <a:lvl5pPr marL="1826469" indent="0">
              <a:buNone/>
              <a:defRPr sz="1960"/>
            </a:lvl5pPr>
            <a:lvl6pPr marL="2283088" indent="0">
              <a:buNone/>
              <a:defRPr sz="1960"/>
            </a:lvl6pPr>
            <a:lvl7pPr marL="2739704" indent="0">
              <a:buNone/>
              <a:defRPr sz="1960"/>
            </a:lvl7pPr>
            <a:lvl8pPr marL="3196322" indent="0">
              <a:buNone/>
              <a:defRPr sz="1960"/>
            </a:lvl8pPr>
            <a:lvl9pPr marL="3652940" indent="0">
              <a:buNone/>
              <a:defRPr sz="1960"/>
            </a:lvl9pPr>
          </a:lstStyle>
          <a:p>
            <a:pPr lvl="0"/>
            <a:r>
              <a:rPr lang="en-US" noProof="0" dirty="0"/>
              <a:t>Click icon to add picture</a:t>
            </a:r>
            <a:endParaRPr lang="it-IT" noProof="0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9"/>
          </p:nvPr>
        </p:nvSpPr>
        <p:spPr>
          <a:xfrm>
            <a:off x="323528" y="5445225"/>
            <a:ext cx="2628000" cy="252540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7287" tIns="53643" rIns="107287" bIns="53643">
            <a:spAutoFit/>
          </a:bodyPr>
          <a:lstStyle>
            <a:lvl1pPr marL="0" indent="0">
              <a:buNone/>
              <a:defRPr lang="en-US" sz="937" b="0" smtClean="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lang="en-US" sz="4431" smtClean="0">
                <a:latin typeface="Calibri" pitchFamily="34" charset="0"/>
              </a:defRPr>
            </a:lvl2pPr>
            <a:lvl3pPr>
              <a:defRPr lang="en-US" sz="4431" smtClean="0">
                <a:latin typeface="Calibri" pitchFamily="34" charset="0"/>
              </a:defRPr>
            </a:lvl3pPr>
            <a:lvl4pPr>
              <a:defRPr lang="en-US" sz="4431" smtClean="0">
                <a:latin typeface="Calibri" pitchFamily="34" charset="0"/>
              </a:defRPr>
            </a:lvl4pPr>
            <a:lvl5pPr>
              <a:defRPr lang="it-IT" sz="4431">
                <a:latin typeface="Calibri" pitchFamily="34" charset="0"/>
              </a:defRPr>
            </a:lvl5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Master text </a:t>
            </a:r>
            <a:r>
              <a:rPr lang="it-IT" dirty="0" err="1"/>
              <a:t>styles</a:t>
            </a:r>
            <a:endParaRPr lang="it-IT" dirty="0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3114382" y="5445225"/>
            <a:ext cx="2628000" cy="252540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7287" tIns="53643" rIns="107287" bIns="53643">
            <a:spAutoFit/>
          </a:bodyPr>
          <a:lstStyle>
            <a:lvl1pPr marL="0" indent="0">
              <a:buNone/>
              <a:defRPr lang="en-US" sz="937" b="0" smtClean="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lang="en-US" sz="4431" smtClean="0">
                <a:latin typeface="Calibri" pitchFamily="34" charset="0"/>
              </a:defRPr>
            </a:lvl2pPr>
            <a:lvl3pPr>
              <a:defRPr lang="en-US" sz="4431" smtClean="0">
                <a:latin typeface="Calibri" pitchFamily="34" charset="0"/>
              </a:defRPr>
            </a:lvl3pPr>
            <a:lvl4pPr>
              <a:defRPr lang="en-US" sz="4431" smtClean="0">
                <a:latin typeface="Calibri" pitchFamily="34" charset="0"/>
              </a:defRPr>
            </a:lvl4pPr>
            <a:lvl5pPr>
              <a:defRPr lang="it-IT" sz="4431">
                <a:latin typeface="Calibri" pitchFamily="34" charset="0"/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edit</a:t>
            </a:r>
            <a:r>
              <a:rPr lang="it-IT" dirty="0"/>
              <a:t> Master text </a:t>
            </a:r>
            <a:r>
              <a:rPr lang="it-IT" dirty="0" err="1"/>
              <a:t>styles</a:t>
            </a:r>
            <a:endParaRPr lang="it-IT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5904681" y="5445225"/>
            <a:ext cx="2628000" cy="252540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7287" tIns="53643" rIns="107287" bIns="53643">
            <a:spAutoFit/>
          </a:bodyPr>
          <a:lstStyle>
            <a:lvl1pPr marL="0" indent="0">
              <a:buNone/>
              <a:defRPr lang="en-US" sz="937" b="0" smtClean="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lang="en-US" sz="4431" smtClean="0">
                <a:latin typeface="Calibri" pitchFamily="34" charset="0"/>
              </a:defRPr>
            </a:lvl2pPr>
            <a:lvl3pPr>
              <a:defRPr lang="en-US" sz="4431" smtClean="0">
                <a:latin typeface="Calibri" pitchFamily="34" charset="0"/>
              </a:defRPr>
            </a:lvl3pPr>
            <a:lvl4pPr>
              <a:defRPr lang="en-US" sz="4431" smtClean="0">
                <a:latin typeface="Calibri" pitchFamily="34" charset="0"/>
              </a:defRPr>
            </a:lvl4pPr>
            <a:lvl5pPr>
              <a:defRPr lang="it-IT" sz="4431">
                <a:latin typeface="Calibri" pitchFamily="34" charset="0"/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edit</a:t>
            </a:r>
            <a:r>
              <a:rPr lang="it-IT" dirty="0"/>
              <a:t> Master text </a:t>
            </a:r>
            <a:r>
              <a:rPr lang="it-IT" dirty="0" err="1"/>
              <a:t>styles</a:t>
            </a:r>
            <a:endParaRPr lang="it-IT" dirty="0"/>
          </a:p>
        </p:txBody>
      </p:sp>
      <p:sp>
        <p:nvSpPr>
          <p:cNvPr id="17" name="Segnaposto numero diapositiva 1"/>
          <p:cNvSpPr>
            <a:spLocks noGrp="1"/>
          </p:cNvSpPr>
          <p:nvPr>
            <p:ph type="sldNum" sz="quarter" idx="4"/>
          </p:nvPr>
        </p:nvSpPr>
        <p:spPr>
          <a:xfrm>
            <a:off x="8593212" y="6375188"/>
            <a:ext cx="370384" cy="36618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23" b="1">
                <a:solidFill>
                  <a:schemeClr val="bg1"/>
                </a:solidFill>
              </a:defRPr>
            </a:lvl1pPr>
          </a:lstStyle>
          <a:p>
            <a:fld id="{A6411372-4C49-4D45-B3E9-71245C81AD44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7745248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2"/>
          <p:cNvSpPr>
            <a:spLocks noGrp="1"/>
          </p:cNvSpPr>
          <p:nvPr>
            <p:ph type="pic" idx="1"/>
          </p:nvPr>
        </p:nvSpPr>
        <p:spPr>
          <a:xfrm>
            <a:off x="323528" y="908721"/>
            <a:ext cx="2628000" cy="2448272"/>
          </a:xfrm>
          <a:prstGeom prst="rect">
            <a:avLst/>
          </a:prstGeom>
        </p:spPr>
        <p:txBody>
          <a:bodyPr lIns="107287" tIns="53643" rIns="107287" bIns="53643" rtlCol="0">
            <a:normAutofit/>
          </a:bodyPr>
          <a:lstStyle>
            <a:lvl1pPr marL="0" indent="0">
              <a:buNone/>
              <a:defRPr sz="1193">
                <a:solidFill>
                  <a:schemeClr val="tx1"/>
                </a:solidFill>
              </a:defRPr>
            </a:lvl1pPr>
            <a:lvl2pPr marL="456622" indent="0">
              <a:buNone/>
              <a:defRPr sz="2812"/>
            </a:lvl2pPr>
            <a:lvl3pPr marL="913236" indent="0">
              <a:buNone/>
              <a:defRPr sz="2386"/>
            </a:lvl3pPr>
            <a:lvl4pPr marL="1369852" indent="0">
              <a:buNone/>
              <a:defRPr sz="1960"/>
            </a:lvl4pPr>
            <a:lvl5pPr marL="1826469" indent="0">
              <a:buNone/>
              <a:defRPr sz="1960"/>
            </a:lvl5pPr>
            <a:lvl6pPr marL="2283088" indent="0">
              <a:buNone/>
              <a:defRPr sz="1960"/>
            </a:lvl6pPr>
            <a:lvl7pPr marL="2739704" indent="0">
              <a:buNone/>
              <a:defRPr sz="1960"/>
            </a:lvl7pPr>
            <a:lvl8pPr marL="3196322" indent="0">
              <a:buNone/>
              <a:defRPr sz="1960"/>
            </a:lvl8pPr>
            <a:lvl9pPr marL="3652940" indent="0">
              <a:buNone/>
              <a:defRPr sz="1960"/>
            </a:lvl9pPr>
          </a:lstStyle>
          <a:p>
            <a:pPr lvl="0"/>
            <a:r>
              <a:rPr lang="en-US" noProof="0" dirty="0"/>
              <a:t>Click icon to add picture</a:t>
            </a:r>
            <a:endParaRPr lang="it-IT" noProof="0" dirty="0"/>
          </a:p>
        </p:txBody>
      </p:sp>
      <p:sp>
        <p:nvSpPr>
          <p:cNvPr id="11" name="Segnaposto immagine 2"/>
          <p:cNvSpPr>
            <a:spLocks noGrp="1"/>
          </p:cNvSpPr>
          <p:nvPr>
            <p:ph type="pic" idx="19"/>
          </p:nvPr>
        </p:nvSpPr>
        <p:spPr>
          <a:xfrm>
            <a:off x="323528" y="3498230"/>
            <a:ext cx="2628000" cy="2451053"/>
          </a:xfrm>
          <a:prstGeom prst="rect">
            <a:avLst/>
          </a:prstGeom>
        </p:spPr>
        <p:txBody>
          <a:bodyPr lIns="107287" tIns="53643" rIns="107287" bIns="53643" rtlCol="0">
            <a:normAutofit/>
          </a:bodyPr>
          <a:lstStyle>
            <a:lvl1pPr marL="0" indent="0">
              <a:buNone/>
              <a:defRPr sz="1193">
                <a:solidFill>
                  <a:schemeClr val="tx1"/>
                </a:solidFill>
              </a:defRPr>
            </a:lvl1pPr>
            <a:lvl2pPr marL="456622" indent="0">
              <a:buNone/>
              <a:defRPr sz="2812"/>
            </a:lvl2pPr>
            <a:lvl3pPr marL="913236" indent="0">
              <a:buNone/>
              <a:defRPr sz="2386"/>
            </a:lvl3pPr>
            <a:lvl4pPr marL="1369852" indent="0">
              <a:buNone/>
              <a:defRPr sz="1960"/>
            </a:lvl4pPr>
            <a:lvl5pPr marL="1826469" indent="0">
              <a:buNone/>
              <a:defRPr sz="1960"/>
            </a:lvl5pPr>
            <a:lvl6pPr marL="2283088" indent="0">
              <a:buNone/>
              <a:defRPr sz="1960"/>
            </a:lvl6pPr>
            <a:lvl7pPr marL="2739704" indent="0">
              <a:buNone/>
              <a:defRPr sz="1960"/>
            </a:lvl7pPr>
            <a:lvl8pPr marL="3196322" indent="0">
              <a:buNone/>
              <a:defRPr sz="1960"/>
            </a:lvl8pPr>
            <a:lvl9pPr marL="3652940" indent="0">
              <a:buNone/>
              <a:defRPr sz="1960"/>
            </a:lvl9pPr>
          </a:lstStyle>
          <a:p>
            <a:pPr lvl="0"/>
            <a:r>
              <a:rPr lang="en-US" noProof="0" dirty="0"/>
              <a:t>Click icon to add picture</a:t>
            </a:r>
            <a:endParaRPr lang="it-IT" noProof="0" dirty="0"/>
          </a:p>
        </p:txBody>
      </p:sp>
      <p:sp>
        <p:nvSpPr>
          <p:cNvPr id="13" name="Segnaposto immagine 2"/>
          <p:cNvSpPr>
            <a:spLocks noGrp="1"/>
          </p:cNvSpPr>
          <p:nvPr>
            <p:ph type="pic" idx="20"/>
          </p:nvPr>
        </p:nvSpPr>
        <p:spPr>
          <a:xfrm>
            <a:off x="3114104" y="908721"/>
            <a:ext cx="2628000" cy="2448272"/>
          </a:xfrm>
          <a:prstGeom prst="rect">
            <a:avLst/>
          </a:prstGeom>
        </p:spPr>
        <p:txBody>
          <a:bodyPr lIns="107287" tIns="53643" rIns="107287" bIns="53643" rtlCol="0">
            <a:normAutofit/>
          </a:bodyPr>
          <a:lstStyle>
            <a:lvl1pPr marL="0" indent="0">
              <a:buNone/>
              <a:defRPr sz="1193">
                <a:solidFill>
                  <a:schemeClr val="tx1"/>
                </a:solidFill>
              </a:defRPr>
            </a:lvl1pPr>
            <a:lvl2pPr marL="456622" indent="0">
              <a:buNone/>
              <a:defRPr sz="2812"/>
            </a:lvl2pPr>
            <a:lvl3pPr marL="913236" indent="0">
              <a:buNone/>
              <a:defRPr sz="2386"/>
            </a:lvl3pPr>
            <a:lvl4pPr marL="1369852" indent="0">
              <a:buNone/>
              <a:defRPr sz="1960"/>
            </a:lvl4pPr>
            <a:lvl5pPr marL="1826469" indent="0">
              <a:buNone/>
              <a:defRPr sz="1960"/>
            </a:lvl5pPr>
            <a:lvl6pPr marL="2283088" indent="0">
              <a:buNone/>
              <a:defRPr sz="1960"/>
            </a:lvl6pPr>
            <a:lvl7pPr marL="2739704" indent="0">
              <a:buNone/>
              <a:defRPr sz="1960"/>
            </a:lvl7pPr>
            <a:lvl8pPr marL="3196322" indent="0">
              <a:buNone/>
              <a:defRPr sz="1960"/>
            </a:lvl8pPr>
            <a:lvl9pPr marL="3652940" indent="0">
              <a:buNone/>
              <a:defRPr sz="1960"/>
            </a:lvl9pPr>
          </a:lstStyle>
          <a:p>
            <a:pPr lvl="0"/>
            <a:r>
              <a:rPr lang="en-US" noProof="0" dirty="0"/>
              <a:t>Click icon to add picture</a:t>
            </a:r>
            <a:endParaRPr lang="it-IT" noProof="0" dirty="0"/>
          </a:p>
        </p:txBody>
      </p:sp>
      <p:sp>
        <p:nvSpPr>
          <p:cNvPr id="14" name="Segnaposto immagine 2"/>
          <p:cNvSpPr>
            <a:spLocks noGrp="1"/>
          </p:cNvSpPr>
          <p:nvPr>
            <p:ph type="pic" idx="21"/>
          </p:nvPr>
        </p:nvSpPr>
        <p:spPr>
          <a:xfrm>
            <a:off x="3114104" y="3498230"/>
            <a:ext cx="2628000" cy="2451053"/>
          </a:xfrm>
          <a:prstGeom prst="rect">
            <a:avLst/>
          </a:prstGeom>
        </p:spPr>
        <p:txBody>
          <a:bodyPr lIns="107287" tIns="53643" rIns="107287" bIns="53643" rtlCol="0">
            <a:normAutofit/>
          </a:bodyPr>
          <a:lstStyle>
            <a:lvl1pPr marL="0" indent="0">
              <a:buNone/>
              <a:defRPr sz="1193">
                <a:solidFill>
                  <a:schemeClr val="tx1"/>
                </a:solidFill>
              </a:defRPr>
            </a:lvl1pPr>
            <a:lvl2pPr marL="456622" indent="0">
              <a:buNone/>
              <a:defRPr sz="2812"/>
            </a:lvl2pPr>
            <a:lvl3pPr marL="913236" indent="0">
              <a:buNone/>
              <a:defRPr sz="2386"/>
            </a:lvl3pPr>
            <a:lvl4pPr marL="1369852" indent="0">
              <a:buNone/>
              <a:defRPr sz="1960"/>
            </a:lvl4pPr>
            <a:lvl5pPr marL="1826469" indent="0">
              <a:buNone/>
              <a:defRPr sz="1960"/>
            </a:lvl5pPr>
            <a:lvl6pPr marL="2283088" indent="0">
              <a:buNone/>
              <a:defRPr sz="1960"/>
            </a:lvl6pPr>
            <a:lvl7pPr marL="2739704" indent="0">
              <a:buNone/>
              <a:defRPr sz="1960"/>
            </a:lvl7pPr>
            <a:lvl8pPr marL="3196322" indent="0">
              <a:buNone/>
              <a:defRPr sz="1960"/>
            </a:lvl8pPr>
            <a:lvl9pPr marL="3652940" indent="0">
              <a:buNone/>
              <a:defRPr sz="1960"/>
            </a:lvl9pPr>
          </a:lstStyle>
          <a:p>
            <a:pPr lvl="0"/>
            <a:r>
              <a:rPr lang="en-US" noProof="0" dirty="0"/>
              <a:t>Click icon to add picture</a:t>
            </a:r>
            <a:endParaRPr lang="it-IT" noProof="0" dirty="0"/>
          </a:p>
        </p:txBody>
      </p:sp>
      <p:sp>
        <p:nvSpPr>
          <p:cNvPr id="15" name="Segnaposto immagine 2"/>
          <p:cNvSpPr>
            <a:spLocks noGrp="1"/>
          </p:cNvSpPr>
          <p:nvPr>
            <p:ph type="pic" idx="22"/>
          </p:nvPr>
        </p:nvSpPr>
        <p:spPr>
          <a:xfrm>
            <a:off x="5904681" y="908721"/>
            <a:ext cx="2628000" cy="2448272"/>
          </a:xfrm>
          <a:prstGeom prst="rect">
            <a:avLst/>
          </a:prstGeom>
        </p:spPr>
        <p:txBody>
          <a:bodyPr lIns="107287" tIns="53643" rIns="107287" bIns="53643" rtlCol="0">
            <a:normAutofit/>
          </a:bodyPr>
          <a:lstStyle>
            <a:lvl1pPr marL="0" indent="0">
              <a:buNone/>
              <a:defRPr sz="1193">
                <a:solidFill>
                  <a:schemeClr val="tx1"/>
                </a:solidFill>
              </a:defRPr>
            </a:lvl1pPr>
            <a:lvl2pPr marL="456622" indent="0">
              <a:buNone/>
              <a:defRPr sz="2812"/>
            </a:lvl2pPr>
            <a:lvl3pPr marL="913236" indent="0">
              <a:buNone/>
              <a:defRPr sz="2386"/>
            </a:lvl3pPr>
            <a:lvl4pPr marL="1369852" indent="0">
              <a:buNone/>
              <a:defRPr sz="1960"/>
            </a:lvl4pPr>
            <a:lvl5pPr marL="1826469" indent="0">
              <a:buNone/>
              <a:defRPr sz="1960"/>
            </a:lvl5pPr>
            <a:lvl6pPr marL="2283088" indent="0">
              <a:buNone/>
              <a:defRPr sz="1960"/>
            </a:lvl6pPr>
            <a:lvl7pPr marL="2739704" indent="0">
              <a:buNone/>
              <a:defRPr sz="1960"/>
            </a:lvl7pPr>
            <a:lvl8pPr marL="3196322" indent="0">
              <a:buNone/>
              <a:defRPr sz="1960"/>
            </a:lvl8pPr>
            <a:lvl9pPr marL="3652940" indent="0">
              <a:buNone/>
              <a:defRPr sz="1960"/>
            </a:lvl9pPr>
          </a:lstStyle>
          <a:p>
            <a:pPr lvl="0"/>
            <a:r>
              <a:rPr lang="en-US" noProof="0" dirty="0"/>
              <a:t>Click icon to add picture</a:t>
            </a:r>
            <a:endParaRPr lang="it-IT" noProof="0" dirty="0"/>
          </a:p>
        </p:txBody>
      </p:sp>
      <p:sp>
        <p:nvSpPr>
          <p:cNvPr id="16" name="Segnaposto immagine 2"/>
          <p:cNvSpPr>
            <a:spLocks noGrp="1"/>
          </p:cNvSpPr>
          <p:nvPr>
            <p:ph type="pic" idx="23"/>
          </p:nvPr>
        </p:nvSpPr>
        <p:spPr>
          <a:xfrm>
            <a:off x="5904681" y="3498230"/>
            <a:ext cx="2628000" cy="2451053"/>
          </a:xfrm>
          <a:prstGeom prst="rect">
            <a:avLst/>
          </a:prstGeom>
        </p:spPr>
        <p:txBody>
          <a:bodyPr lIns="107287" tIns="53643" rIns="107287" bIns="53643" rtlCol="0">
            <a:normAutofit/>
          </a:bodyPr>
          <a:lstStyle>
            <a:lvl1pPr marL="0" indent="0">
              <a:buNone/>
              <a:defRPr sz="1193">
                <a:solidFill>
                  <a:schemeClr val="tx1"/>
                </a:solidFill>
              </a:defRPr>
            </a:lvl1pPr>
            <a:lvl2pPr marL="456622" indent="0">
              <a:buNone/>
              <a:defRPr sz="2812"/>
            </a:lvl2pPr>
            <a:lvl3pPr marL="913236" indent="0">
              <a:buNone/>
              <a:defRPr sz="2386"/>
            </a:lvl3pPr>
            <a:lvl4pPr marL="1369852" indent="0">
              <a:buNone/>
              <a:defRPr sz="1960"/>
            </a:lvl4pPr>
            <a:lvl5pPr marL="1826469" indent="0">
              <a:buNone/>
              <a:defRPr sz="1960"/>
            </a:lvl5pPr>
            <a:lvl6pPr marL="2283088" indent="0">
              <a:buNone/>
              <a:defRPr sz="1960"/>
            </a:lvl6pPr>
            <a:lvl7pPr marL="2739704" indent="0">
              <a:buNone/>
              <a:defRPr sz="1960"/>
            </a:lvl7pPr>
            <a:lvl8pPr marL="3196322" indent="0">
              <a:buNone/>
              <a:defRPr sz="1960"/>
            </a:lvl8pPr>
            <a:lvl9pPr marL="3652940" indent="0">
              <a:buNone/>
              <a:defRPr sz="1960"/>
            </a:lvl9pPr>
          </a:lstStyle>
          <a:p>
            <a:pPr lvl="0"/>
            <a:r>
              <a:rPr lang="en-US" noProof="0" dirty="0"/>
              <a:t>Click icon to add picture</a:t>
            </a:r>
            <a:endParaRPr lang="it-IT" noProof="0" dirty="0"/>
          </a:p>
        </p:txBody>
      </p:sp>
      <p:sp>
        <p:nvSpPr>
          <p:cNvPr id="17" name="Segnaposto numero diapositiva 1"/>
          <p:cNvSpPr>
            <a:spLocks noGrp="1"/>
          </p:cNvSpPr>
          <p:nvPr>
            <p:ph type="sldNum" sz="quarter" idx="4"/>
          </p:nvPr>
        </p:nvSpPr>
        <p:spPr>
          <a:xfrm>
            <a:off x="8593212" y="6375188"/>
            <a:ext cx="370384" cy="36618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23" b="1">
                <a:solidFill>
                  <a:schemeClr val="bg1"/>
                </a:solidFill>
              </a:defRPr>
            </a:lvl1pPr>
          </a:lstStyle>
          <a:p>
            <a:fld id="{A6411372-4C49-4D45-B3E9-71245C81AD4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5858514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pertina con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1"/>
          <p:cNvSpPr txBox="1">
            <a:spLocks noChangeArrowheads="1"/>
          </p:cNvSpPr>
          <p:nvPr userDrawn="1"/>
        </p:nvSpPr>
        <p:spPr bwMode="auto">
          <a:xfrm>
            <a:off x="8480428" y="606428"/>
            <a:ext cx="184677" cy="414703"/>
          </a:xfrm>
          <a:prstGeom prst="rect">
            <a:avLst/>
          </a:prstGeom>
          <a:noFill/>
          <a:ln>
            <a:noFill/>
          </a:ln>
        </p:spPr>
        <p:txBody>
          <a:bodyPr wrap="none" lIns="91416" tIns="45708" rIns="91416" bIns="4570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sz="2045">
              <a:solidFill>
                <a:srgbClr val="545458"/>
              </a:solidFill>
            </a:endParaRPr>
          </a:p>
        </p:txBody>
      </p:sp>
      <p:sp>
        <p:nvSpPr>
          <p:cNvPr id="4" name="Rettangolo 3"/>
          <p:cNvSpPr/>
          <p:nvPr userDrawn="1"/>
        </p:nvSpPr>
        <p:spPr>
          <a:xfrm>
            <a:off x="8599087" y="6464371"/>
            <a:ext cx="365806" cy="2497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6411372-4C49-4D45-B3E9-71245C81AD44}" type="slidenum">
              <a:rPr lang="it-IT" sz="1023" smtClean="0">
                <a:solidFill>
                  <a:schemeClr val="bg1"/>
                </a:solidFill>
              </a:rPr>
              <a:pPr/>
              <a:t>‹N›</a:t>
            </a:fld>
            <a:endParaRPr lang="it-IT" sz="102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1990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cifi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7"/>
          <p:cNvSpPr>
            <a:spLocks noGrp="1"/>
          </p:cNvSpPr>
          <p:nvPr>
            <p:ph type="body" sz="quarter" idx="10"/>
          </p:nvPr>
        </p:nvSpPr>
        <p:spPr>
          <a:xfrm>
            <a:off x="395288" y="966754"/>
            <a:ext cx="3977260" cy="153617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07287" tIns="53643" rIns="107287" bIns="53643"/>
          <a:lstStyle>
            <a:lvl1pPr marL="161891" indent="-161891">
              <a:defRPr sz="1363"/>
            </a:lvl1pPr>
            <a:lvl2pPr>
              <a:defRPr sz="1193"/>
            </a:lvl2pPr>
            <a:lvl3pPr>
              <a:defRPr sz="1108"/>
            </a:lvl3pPr>
            <a:lvl4pPr>
              <a:defRPr sz="1023"/>
            </a:lvl4pPr>
            <a:lvl5pPr>
              <a:defRPr sz="1023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6411372-4C49-4D45-B3E9-71245C81AD4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5" name="Titolo 5"/>
          <p:cNvSpPr txBox="1">
            <a:spLocks/>
          </p:cNvSpPr>
          <p:nvPr userDrawn="1"/>
        </p:nvSpPr>
        <p:spPr>
          <a:xfrm>
            <a:off x="4572001" y="470317"/>
            <a:ext cx="4132337" cy="326774"/>
          </a:xfrm>
          <a:prstGeom prst="rect">
            <a:avLst/>
          </a:prstGeom>
        </p:spPr>
        <p:txBody>
          <a:bodyPr lIns="91416" tIns="45708" rIns="91416" bIns="45708"/>
          <a:lstStyle>
            <a:lvl1pPr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 i="0" kern="120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it-IT" sz="1363" dirty="0"/>
              <a:t>Le specifiche del servizio:</a:t>
            </a:r>
          </a:p>
        </p:txBody>
      </p:sp>
      <p:sp>
        <p:nvSpPr>
          <p:cNvPr id="3" name="Rettangolo 2"/>
          <p:cNvSpPr/>
          <p:nvPr userDrawn="1"/>
        </p:nvSpPr>
        <p:spPr>
          <a:xfrm>
            <a:off x="395288" y="797091"/>
            <a:ext cx="3977260" cy="152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r>
              <a:rPr lang="it-IT" sz="1363" b="1" dirty="0"/>
              <a:t>Scopo del servizio</a:t>
            </a:r>
          </a:p>
        </p:txBody>
      </p:sp>
      <p:sp>
        <p:nvSpPr>
          <p:cNvPr id="7" name="Segnaposto testo 7"/>
          <p:cNvSpPr>
            <a:spLocks noGrp="1"/>
          </p:cNvSpPr>
          <p:nvPr>
            <p:ph type="body" sz="quarter" idx="12"/>
          </p:nvPr>
        </p:nvSpPr>
        <p:spPr>
          <a:xfrm>
            <a:off x="4572000" y="996232"/>
            <a:ext cx="3905004" cy="153617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07287" tIns="53643" rIns="107287" bIns="53643"/>
          <a:lstStyle>
            <a:lvl1pPr marL="179349" indent="-161891">
              <a:defRPr sz="1363"/>
            </a:lvl1pPr>
            <a:lvl2pPr>
              <a:defRPr sz="1193"/>
            </a:lvl2pPr>
            <a:lvl3pPr>
              <a:defRPr sz="1108"/>
            </a:lvl3pPr>
            <a:lvl4pPr>
              <a:defRPr sz="1023"/>
            </a:lvl4pPr>
            <a:lvl5pPr>
              <a:defRPr sz="1023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9" name="Rettangolo 8"/>
          <p:cNvSpPr/>
          <p:nvPr userDrawn="1"/>
        </p:nvSpPr>
        <p:spPr>
          <a:xfrm>
            <a:off x="4572000" y="797091"/>
            <a:ext cx="3905004" cy="181874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r>
              <a:rPr lang="it-IT" sz="1363" b="1" dirty="0"/>
              <a:t>Deliverable</a:t>
            </a:r>
          </a:p>
        </p:txBody>
      </p:sp>
      <p:sp>
        <p:nvSpPr>
          <p:cNvPr id="10" name="Segnaposto testo 7"/>
          <p:cNvSpPr>
            <a:spLocks noGrp="1"/>
          </p:cNvSpPr>
          <p:nvPr>
            <p:ph type="body" sz="quarter" idx="13"/>
          </p:nvPr>
        </p:nvSpPr>
        <p:spPr>
          <a:xfrm>
            <a:off x="395288" y="2945894"/>
            <a:ext cx="8081716" cy="1827259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07287" tIns="53643" rIns="107287" bIns="53643"/>
          <a:lstStyle>
            <a:lvl1pPr marL="161891" indent="-161891">
              <a:defRPr sz="1363"/>
            </a:lvl1pPr>
            <a:lvl2pPr>
              <a:defRPr sz="1193"/>
            </a:lvl2pPr>
            <a:lvl3pPr>
              <a:defRPr sz="1108"/>
            </a:lvl3pPr>
            <a:lvl4pPr>
              <a:defRPr sz="1023"/>
            </a:lvl4pPr>
            <a:lvl5pPr>
              <a:defRPr sz="1023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1" name="Rettangolo 10"/>
          <p:cNvSpPr/>
          <p:nvPr userDrawn="1"/>
        </p:nvSpPr>
        <p:spPr>
          <a:xfrm>
            <a:off x="395288" y="2644147"/>
            <a:ext cx="8081716" cy="304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r>
              <a:rPr lang="it-IT" sz="1363" b="1" dirty="0"/>
              <a:t>Descrizione</a:t>
            </a:r>
          </a:p>
        </p:txBody>
      </p:sp>
      <p:sp>
        <p:nvSpPr>
          <p:cNvPr id="15" name="Rettangolo 14"/>
          <p:cNvSpPr/>
          <p:nvPr userDrawn="1"/>
        </p:nvSpPr>
        <p:spPr>
          <a:xfrm>
            <a:off x="395288" y="4867243"/>
            <a:ext cx="4020316" cy="304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r>
              <a:rPr lang="it-IT" sz="1363" b="1" dirty="0"/>
              <a:t>Modalità</a:t>
            </a:r>
            <a:r>
              <a:rPr lang="it-IT" sz="1363" b="1" baseline="0" dirty="0"/>
              <a:t> e finestre di erogazione</a:t>
            </a:r>
            <a:endParaRPr lang="it-IT" sz="1363" b="1" dirty="0"/>
          </a:p>
        </p:txBody>
      </p:sp>
      <p:sp>
        <p:nvSpPr>
          <p:cNvPr id="17" name="Rettangolo 16"/>
          <p:cNvSpPr/>
          <p:nvPr userDrawn="1"/>
        </p:nvSpPr>
        <p:spPr>
          <a:xfrm>
            <a:off x="4572000" y="4896168"/>
            <a:ext cx="3905004" cy="304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r>
              <a:rPr lang="it-IT" sz="1363" b="1" dirty="0"/>
              <a:t>Note</a:t>
            </a:r>
          </a:p>
        </p:txBody>
      </p:sp>
      <p:sp>
        <p:nvSpPr>
          <p:cNvPr id="22" name="Segnaposto testo 21"/>
          <p:cNvSpPr>
            <a:spLocks noGrp="1"/>
          </p:cNvSpPr>
          <p:nvPr>
            <p:ph type="body" sz="quarter" idx="14"/>
          </p:nvPr>
        </p:nvSpPr>
        <p:spPr>
          <a:xfrm>
            <a:off x="395288" y="5190811"/>
            <a:ext cx="4020316" cy="916331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07287" tIns="53643" rIns="107287" bIns="53643"/>
          <a:lstStyle>
            <a:lvl1pPr marL="180936" indent="-180936">
              <a:defRPr sz="1363"/>
            </a:lvl1pPr>
            <a:lvl2pPr>
              <a:defRPr sz="1193"/>
            </a:lvl2pPr>
            <a:lvl3pPr>
              <a:defRPr sz="1108"/>
            </a:lvl3pPr>
            <a:lvl4pPr>
              <a:defRPr sz="1023"/>
            </a:lvl4pPr>
            <a:lvl5pPr>
              <a:defRPr sz="1023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3" name="Segnaposto testo 21"/>
          <p:cNvSpPr>
            <a:spLocks noGrp="1"/>
          </p:cNvSpPr>
          <p:nvPr>
            <p:ph type="body" sz="quarter" idx="15"/>
          </p:nvPr>
        </p:nvSpPr>
        <p:spPr>
          <a:xfrm>
            <a:off x="4576512" y="5218714"/>
            <a:ext cx="3900492" cy="898452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07287" tIns="53643" rIns="107287" bIns="53643"/>
          <a:lstStyle>
            <a:lvl1pPr marL="182524" indent="-182524">
              <a:defRPr sz="1363"/>
            </a:lvl1pPr>
            <a:lvl2pPr>
              <a:defRPr sz="1193"/>
            </a:lvl2pPr>
            <a:lvl3pPr>
              <a:defRPr sz="1108"/>
            </a:lvl3pPr>
            <a:lvl4pPr>
              <a:defRPr sz="1023"/>
            </a:lvl4pPr>
            <a:lvl5pPr>
              <a:defRPr sz="1023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87100220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attafo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1"/>
          <p:cNvSpPr>
            <a:spLocks noGrp="1"/>
          </p:cNvSpPr>
          <p:nvPr>
            <p:ph type="sldNum" sz="quarter" idx="4"/>
          </p:nvPr>
        </p:nvSpPr>
        <p:spPr>
          <a:xfrm>
            <a:off x="8593212" y="6423194"/>
            <a:ext cx="370384" cy="36618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23" b="1">
                <a:solidFill>
                  <a:schemeClr val="bg1"/>
                </a:solidFill>
              </a:defRPr>
            </a:lvl1pPr>
          </a:lstStyle>
          <a:p>
            <a:fld id="{A6411372-4C49-4D45-B3E9-71245C81AD4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270182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hitet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idx="11"/>
          </p:nvPr>
        </p:nvSpPr>
        <p:spPr>
          <a:xfrm>
            <a:off x="2195738" y="6305591"/>
            <a:ext cx="6336704" cy="354347"/>
          </a:xfrm>
          <a:prstGeom prst="rect">
            <a:avLst/>
          </a:prstGeom>
        </p:spPr>
        <p:txBody>
          <a:bodyPr lIns="0" tIns="53643" rIns="107287" bIns="0" anchor="b">
            <a:normAutofit/>
          </a:bodyPr>
          <a:lstStyle>
            <a:lvl1pPr marL="0" indent="0" algn="r">
              <a:spcBef>
                <a:spcPts val="0"/>
              </a:spcBef>
              <a:buNone/>
              <a:defRPr sz="937" b="0">
                <a:solidFill>
                  <a:schemeClr val="tx1"/>
                </a:solidFill>
                <a:latin typeface="Arial"/>
                <a:cs typeface="Arial"/>
              </a:defRPr>
            </a:lvl1pPr>
            <a:lvl2pPr marL="457102" indent="0">
              <a:buNone/>
              <a:defRPr sz="1960" b="1"/>
            </a:lvl2pPr>
            <a:lvl3pPr marL="914204" indent="0">
              <a:buNone/>
              <a:defRPr sz="1790" b="1"/>
            </a:lvl3pPr>
            <a:lvl4pPr marL="1371305" indent="0">
              <a:buNone/>
              <a:defRPr sz="1619" b="1"/>
            </a:lvl4pPr>
            <a:lvl5pPr marL="1828406" indent="0">
              <a:buNone/>
              <a:defRPr sz="1619" b="1"/>
            </a:lvl5pPr>
            <a:lvl6pPr marL="2285509" indent="0">
              <a:buNone/>
              <a:defRPr sz="1619" b="1"/>
            </a:lvl6pPr>
            <a:lvl7pPr marL="2742610" indent="0">
              <a:buNone/>
              <a:defRPr sz="1619" b="1"/>
            </a:lvl7pPr>
            <a:lvl8pPr marL="3199711" indent="0">
              <a:buNone/>
              <a:defRPr sz="1619" b="1"/>
            </a:lvl8pPr>
            <a:lvl9pPr marL="3656814" indent="0">
              <a:buNone/>
              <a:defRPr sz="1619" b="1"/>
            </a:lvl9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Master text </a:t>
            </a:r>
            <a:r>
              <a:rPr lang="it-IT" dirty="0" err="1"/>
              <a:t>styles</a:t>
            </a:r>
            <a:endParaRPr lang="it-IT" dirty="0"/>
          </a:p>
        </p:txBody>
      </p:sp>
      <p:sp>
        <p:nvSpPr>
          <p:cNvPr id="8" name="Titolo 5"/>
          <p:cNvSpPr txBox="1">
            <a:spLocks/>
          </p:cNvSpPr>
          <p:nvPr userDrawn="1"/>
        </p:nvSpPr>
        <p:spPr>
          <a:xfrm>
            <a:off x="384459" y="452669"/>
            <a:ext cx="4636207" cy="422920"/>
          </a:xfrm>
          <a:prstGeom prst="rect">
            <a:avLst/>
          </a:prstGeom>
        </p:spPr>
        <p:txBody>
          <a:bodyPr lIns="91416" tIns="45708" rIns="91416" bIns="45708"/>
          <a:lstStyle>
            <a:lvl1pPr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 i="0" kern="120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it-IT" sz="1363" dirty="0"/>
              <a:t>Architettura</a:t>
            </a:r>
            <a:r>
              <a:rPr lang="it-IT" sz="1363" baseline="0" dirty="0"/>
              <a:t> di massima della soluzione</a:t>
            </a:r>
            <a:endParaRPr lang="it-IT" sz="1363" dirty="0"/>
          </a:p>
        </p:txBody>
      </p:sp>
      <p:sp>
        <p:nvSpPr>
          <p:cNvPr id="6" name="Segnaposto numero diapositiva 1"/>
          <p:cNvSpPr>
            <a:spLocks noGrp="1"/>
          </p:cNvSpPr>
          <p:nvPr>
            <p:ph type="sldNum" sz="quarter" idx="4"/>
          </p:nvPr>
        </p:nvSpPr>
        <p:spPr>
          <a:xfrm>
            <a:off x="8593212" y="6423194"/>
            <a:ext cx="370384" cy="36618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23" b="1">
                <a:solidFill>
                  <a:schemeClr val="bg1"/>
                </a:solidFill>
              </a:defRPr>
            </a:lvl1pPr>
          </a:lstStyle>
          <a:p>
            <a:fld id="{A6411372-4C49-4D45-B3E9-71245C81AD44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83499138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>
            <a:spLocks noGrp="1"/>
          </p:cNvSpPr>
          <p:nvPr>
            <p:ph type="body" idx="12"/>
          </p:nvPr>
        </p:nvSpPr>
        <p:spPr>
          <a:xfrm>
            <a:off x="2195738" y="6305591"/>
            <a:ext cx="6336704" cy="354347"/>
          </a:xfrm>
          <a:prstGeom prst="rect">
            <a:avLst/>
          </a:prstGeom>
        </p:spPr>
        <p:txBody>
          <a:bodyPr lIns="0" tIns="53643" rIns="107287" bIns="0" anchor="b">
            <a:normAutofit/>
          </a:bodyPr>
          <a:lstStyle>
            <a:lvl1pPr marL="0" indent="0" algn="r">
              <a:spcBef>
                <a:spcPts val="0"/>
              </a:spcBef>
              <a:buNone/>
              <a:defRPr sz="937" b="0">
                <a:solidFill>
                  <a:schemeClr val="tx1"/>
                </a:solidFill>
                <a:latin typeface="Arial"/>
                <a:cs typeface="Arial"/>
              </a:defRPr>
            </a:lvl1pPr>
            <a:lvl2pPr marL="457102" indent="0">
              <a:buNone/>
              <a:defRPr sz="1960" b="1"/>
            </a:lvl2pPr>
            <a:lvl3pPr marL="914204" indent="0">
              <a:buNone/>
              <a:defRPr sz="1790" b="1"/>
            </a:lvl3pPr>
            <a:lvl4pPr marL="1371305" indent="0">
              <a:buNone/>
              <a:defRPr sz="1619" b="1"/>
            </a:lvl4pPr>
            <a:lvl5pPr marL="1828406" indent="0">
              <a:buNone/>
              <a:defRPr sz="1619" b="1"/>
            </a:lvl5pPr>
            <a:lvl6pPr marL="2285509" indent="0">
              <a:buNone/>
              <a:defRPr sz="1619" b="1"/>
            </a:lvl6pPr>
            <a:lvl7pPr marL="2742610" indent="0">
              <a:buNone/>
              <a:defRPr sz="1619" b="1"/>
            </a:lvl7pPr>
            <a:lvl8pPr marL="3199711" indent="0">
              <a:buNone/>
              <a:defRPr sz="1619" b="1"/>
            </a:lvl8pPr>
            <a:lvl9pPr marL="3656814" indent="0">
              <a:buNone/>
              <a:defRPr sz="1619" b="1"/>
            </a:lvl9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Master text </a:t>
            </a:r>
            <a:r>
              <a:rPr lang="it-IT" dirty="0" err="1"/>
              <a:t>styles</a:t>
            </a:r>
            <a:endParaRPr lang="it-IT" dirty="0"/>
          </a:p>
        </p:txBody>
      </p:sp>
      <p:sp>
        <p:nvSpPr>
          <p:cNvPr id="10" name="Segnaposto numero diapositiva 1"/>
          <p:cNvSpPr>
            <a:spLocks noGrp="1"/>
          </p:cNvSpPr>
          <p:nvPr>
            <p:ph type="sldNum" sz="quarter" idx="4"/>
          </p:nvPr>
        </p:nvSpPr>
        <p:spPr>
          <a:xfrm>
            <a:off x="8593212" y="6405334"/>
            <a:ext cx="370384" cy="36618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23" b="1">
                <a:solidFill>
                  <a:schemeClr val="bg1"/>
                </a:solidFill>
              </a:defRPr>
            </a:lvl1pPr>
          </a:lstStyle>
          <a:p>
            <a:fld id="{A6411372-4C49-4D45-B3E9-71245C81AD4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sz="quarter" idx="13"/>
          </p:nvPr>
        </p:nvSpPr>
        <p:spPr>
          <a:xfrm>
            <a:off x="395290" y="740837"/>
            <a:ext cx="8569325" cy="5183717"/>
          </a:xfrm>
          <a:prstGeom prst="rect">
            <a:avLst/>
          </a:prstGeom>
        </p:spPr>
        <p:txBody>
          <a:bodyPr lIns="107287" tIns="53643" rIns="107287" bIns="53643"/>
          <a:lstStyle>
            <a:lvl1pPr>
              <a:defRPr sz="1619"/>
            </a:lvl1pPr>
          </a:lstStyle>
          <a:p>
            <a:endParaRPr lang="it-IT" dirty="0"/>
          </a:p>
        </p:txBody>
      </p:sp>
      <p:sp>
        <p:nvSpPr>
          <p:cNvPr id="6" name="Rettangolo 5"/>
          <p:cNvSpPr/>
          <p:nvPr userDrawn="1"/>
        </p:nvSpPr>
        <p:spPr>
          <a:xfrm>
            <a:off x="7477663" y="384589"/>
            <a:ext cx="1483627" cy="302046"/>
          </a:xfrm>
          <a:prstGeom prst="rect">
            <a:avLst/>
          </a:prstGeom>
        </p:spPr>
        <p:txBody>
          <a:bodyPr wrap="none" lIns="91416" tIns="45708" rIns="91416" bIns="45708">
            <a:spAutoFit/>
          </a:bodyPr>
          <a:lstStyle/>
          <a:p>
            <a:pPr algn="r"/>
            <a:r>
              <a:rPr lang="it-IT" sz="1363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Lista dei Materiali</a:t>
            </a:r>
          </a:p>
        </p:txBody>
      </p:sp>
    </p:spTree>
    <p:extLst>
      <p:ext uri="{BB962C8B-B14F-4D97-AF65-F5344CB8AC3E}">
        <p14:creationId xmlns:p14="http://schemas.microsoft.com/office/powerpoint/2010/main" val="21849928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6DF42C-EB75-4912-A5CB-9C0C958AA4E7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111979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quisiti mini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/>
          <p:cNvSpPr>
            <a:spLocks noGrp="1"/>
          </p:cNvSpPr>
          <p:nvPr>
            <p:ph type="body" idx="12"/>
          </p:nvPr>
        </p:nvSpPr>
        <p:spPr>
          <a:xfrm>
            <a:off x="2195738" y="6305591"/>
            <a:ext cx="6336704" cy="354347"/>
          </a:xfrm>
          <a:prstGeom prst="rect">
            <a:avLst/>
          </a:prstGeom>
        </p:spPr>
        <p:txBody>
          <a:bodyPr lIns="0" tIns="53643" rIns="107287" bIns="0" anchor="b">
            <a:normAutofit/>
          </a:bodyPr>
          <a:lstStyle>
            <a:lvl1pPr marL="0" indent="0" algn="r">
              <a:spcBef>
                <a:spcPts val="0"/>
              </a:spcBef>
              <a:buNone/>
              <a:defRPr sz="937" b="0">
                <a:solidFill>
                  <a:schemeClr val="tx1"/>
                </a:solidFill>
                <a:latin typeface="Arial"/>
                <a:cs typeface="Arial"/>
              </a:defRPr>
            </a:lvl1pPr>
            <a:lvl2pPr marL="457102" indent="0">
              <a:buNone/>
              <a:defRPr sz="1960" b="1"/>
            </a:lvl2pPr>
            <a:lvl3pPr marL="914204" indent="0">
              <a:buNone/>
              <a:defRPr sz="1790" b="1"/>
            </a:lvl3pPr>
            <a:lvl4pPr marL="1371305" indent="0">
              <a:buNone/>
              <a:defRPr sz="1619" b="1"/>
            </a:lvl4pPr>
            <a:lvl5pPr marL="1828406" indent="0">
              <a:buNone/>
              <a:defRPr sz="1619" b="1"/>
            </a:lvl5pPr>
            <a:lvl6pPr marL="2285509" indent="0">
              <a:buNone/>
              <a:defRPr sz="1619" b="1"/>
            </a:lvl6pPr>
            <a:lvl7pPr marL="2742610" indent="0">
              <a:buNone/>
              <a:defRPr sz="1619" b="1"/>
            </a:lvl7pPr>
            <a:lvl8pPr marL="3199711" indent="0">
              <a:buNone/>
              <a:defRPr sz="1619" b="1"/>
            </a:lvl8pPr>
            <a:lvl9pPr marL="3656814" indent="0">
              <a:buNone/>
              <a:defRPr sz="1619" b="1"/>
            </a:lvl9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Master text </a:t>
            </a:r>
            <a:r>
              <a:rPr lang="it-IT" dirty="0" err="1"/>
              <a:t>styles</a:t>
            </a:r>
            <a:endParaRPr lang="it-IT" dirty="0"/>
          </a:p>
        </p:txBody>
      </p:sp>
      <p:sp>
        <p:nvSpPr>
          <p:cNvPr id="10" name="Segnaposto numero diapositiva 1"/>
          <p:cNvSpPr>
            <a:spLocks noGrp="1"/>
          </p:cNvSpPr>
          <p:nvPr>
            <p:ph type="sldNum" sz="quarter" idx="4"/>
          </p:nvPr>
        </p:nvSpPr>
        <p:spPr>
          <a:xfrm>
            <a:off x="8593212" y="6405334"/>
            <a:ext cx="370384" cy="36618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23" b="1">
                <a:solidFill>
                  <a:schemeClr val="bg1"/>
                </a:solidFill>
              </a:defRPr>
            </a:lvl1pPr>
          </a:lstStyle>
          <a:p>
            <a:fld id="{A6411372-4C49-4D45-B3E9-71245C81AD4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sz="quarter" idx="13"/>
          </p:nvPr>
        </p:nvSpPr>
        <p:spPr>
          <a:xfrm>
            <a:off x="395290" y="1268761"/>
            <a:ext cx="8569325" cy="4655791"/>
          </a:xfrm>
          <a:prstGeom prst="rect">
            <a:avLst/>
          </a:prstGeom>
        </p:spPr>
        <p:txBody>
          <a:bodyPr lIns="107287" tIns="53643" rIns="107287" bIns="53643"/>
          <a:lstStyle>
            <a:lvl1pPr>
              <a:defRPr sz="1619"/>
            </a:lvl1pPr>
          </a:lstStyle>
          <a:p>
            <a:endParaRPr lang="it-IT" dirty="0"/>
          </a:p>
        </p:txBody>
      </p:sp>
      <p:sp>
        <p:nvSpPr>
          <p:cNvPr id="2" name="Rettangolo 1"/>
          <p:cNvSpPr/>
          <p:nvPr userDrawn="1"/>
        </p:nvSpPr>
        <p:spPr>
          <a:xfrm>
            <a:off x="6807625" y="580803"/>
            <a:ext cx="2140025" cy="302046"/>
          </a:xfrm>
          <a:prstGeom prst="rect">
            <a:avLst/>
          </a:prstGeom>
        </p:spPr>
        <p:txBody>
          <a:bodyPr wrap="none" lIns="91416" tIns="45708" rIns="91416" bIns="45708">
            <a:spAutoFit/>
          </a:bodyPr>
          <a:lstStyle/>
          <a:p>
            <a:pPr algn="r"/>
            <a:r>
              <a:rPr lang="it-IT" sz="1363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Requisiti minimi di sistema</a:t>
            </a:r>
          </a:p>
        </p:txBody>
      </p:sp>
    </p:spTree>
    <p:extLst>
      <p:ext uri="{BB962C8B-B14F-4D97-AF65-F5344CB8AC3E}">
        <p14:creationId xmlns:p14="http://schemas.microsoft.com/office/powerpoint/2010/main" val="2763895136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1"/>
          <p:cNvSpPr>
            <a:spLocks noGrp="1"/>
          </p:cNvSpPr>
          <p:nvPr>
            <p:ph type="sldNum" sz="quarter" idx="4"/>
          </p:nvPr>
        </p:nvSpPr>
        <p:spPr>
          <a:xfrm>
            <a:off x="8593212" y="6423194"/>
            <a:ext cx="370384" cy="36618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23" b="1">
                <a:solidFill>
                  <a:schemeClr val="bg1"/>
                </a:solidFill>
              </a:defRPr>
            </a:lvl1pPr>
          </a:lstStyle>
          <a:p>
            <a:fld id="{A6411372-4C49-4D45-B3E9-71245C81AD4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7" name="Segnaposto testo 7"/>
          <p:cNvSpPr>
            <a:spLocks noGrp="1"/>
          </p:cNvSpPr>
          <p:nvPr>
            <p:ph type="body" sz="quarter" idx="10"/>
          </p:nvPr>
        </p:nvSpPr>
        <p:spPr>
          <a:xfrm>
            <a:off x="683074" y="966758"/>
            <a:ext cx="2592536" cy="3326341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07287" tIns="53643" rIns="107287" bIns="53643"/>
          <a:lstStyle>
            <a:lvl1pPr>
              <a:defRPr sz="1363"/>
            </a:lvl1pPr>
            <a:lvl2pPr>
              <a:defRPr sz="1193"/>
            </a:lvl2pPr>
            <a:lvl3pPr>
              <a:defRPr sz="1108"/>
            </a:lvl3pPr>
            <a:lvl4pPr>
              <a:defRPr sz="1023"/>
            </a:lvl4pPr>
            <a:lvl5pPr>
              <a:defRPr sz="1023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9" name="Rettangolo 8"/>
          <p:cNvSpPr/>
          <p:nvPr userDrawn="1"/>
        </p:nvSpPr>
        <p:spPr>
          <a:xfrm>
            <a:off x="683074" y="644691"/>
            <a:ext cx="2592536" cy="3048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r>
              <a:rPr lang="it-IT" sz="1363" b="1" dirty="0"/>
              <a:t>Attivazione</a:t>
            </a:r>
          </a:p>
        </p:txBody>
      </p:sp>
      <p:sp>
        <p:nvSpPr>
          <p:cNvPr id="10" name="Segnaposto testo 7"/>
          <p:cNvSpPr>
            <a:spLocks noGrp="1"/>
          </p:cNvSpPr>
          <p:nvPr>
            <p:ph type="body" sz="quarter" idx="12"/>
          </p:nvPr>
        </p:nvSpPr>
        <p:spPr>
          <a:xfrm>
            <a:off x="3491632" y="966758"/>
            <a:ext cx="2592536" cy="3326341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07287" tIns="53643" rIns="107287" bIns="53643"/>
          <a:lstStyle>
            <a:lvl1pPr>
              <a:defRPr sz="1363"/>
            </a:lvl1pPr>
            <a:lvl2pPr>
              <a:defRPr sz="1193"/>
            </a:lvl2pPr>
            <a:lvl3pPr>
              <a:defRPr sz="1108"/>
            </a:lvl3pPr>
            <a:lvl4pPr>
              <a:defRPr sz="1023"/>
            </a:lvl4pPr>
            <a:lvl5pPr>
              <a:defRPr sz="1023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1" name="Rettangolo 10"/>
          <p:cNvSpPr/>
          <p:nvPr userDrawn="1"/>
        </p:nvSpPr>
        <p:spPr>
          <a:xfrm>
            <a:off x="3491632" y="644691"/>
            <a:ext cx="2592536" cy="3048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r>
              <a:rPr lang="it-IT" sz="1363" b="1" dirty="0"/>
              <a:t>Installazione /</a:t>
            </a:r>
            <a:r>
              <a:rPr lang="it-IT" sz="1363" b="1" baseline="0" dirty="0"/>
              <a:t> Manutenzione</a:t>
            </a:r>
            <a:endParaRPr lang="it-IT" sz="1363" b="1" dirty="0"/>
          </a:p>
        </p:txBody>
      </p:sp>
      <p:sp>
        <p:nvSpPr>
          <p:cNvPr id="12" name="Segnaposto testo 7"/>
          <p:cNvSpPr>
            <a:spLocks noGrp="1"/>
          </p:cNvSpPr>
          <p:nvPr>
            <p:ph type="body" sz="quarter" idx="13"/>
          </p:nvPr>
        </p:nvSpPr>
        <p:spPr>
          <a:xfrm>
            <a:off x="6299944" y="966758"/>
            <a:ext cx="2592536" cy="3326341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07287" tIns="53643" rIns="107287" bIns="53643"/>
          <a:lstStyle>
            <a:lvl1pPr>
              <a:defRPr sz="1363"/>
            </a:lvl1pPr>
            <a:lvl2pPr>
              <a:defRPr sz="1193"/>
            </a:lvl2pPr>
            <a:lvl3pPr>
              <a:defRPr sz="1108"/>
            </a:lvl3pPr>
            <a:lvl4pPr>
              <a:defRPr sz="1023"/>
            </a:lvl4pPr>
            <a:lvl5pPr>
              <a:defRPr sz="1023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3" name="Rettangolo 12"/>
          <p:cNvSpPr/>
          <p:nvPr userDrawn="1"/>
        </p:nvSpPr>
        <p:spPr>
          <a:xfrm>
            <a:off x="6299944" y="644691"/>
            <a:ext cx="2592536" cy="30480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r>
              <a:rPr lang="it-IT" sz="1363" b="1" dirty="0" err="1"/>
              <a:t>Operation</a:t>
            </a:r>
            <a:endParaRPr lang="it-IT" sz="1363" b="1" dirty="0"/>
          </a:p>
        </p:txBody>
      </p:sp>
      <p:sp>
        <p:nvSpPr>
          <p:cNvPr id="14" name="Segnaposto testo 7"/>
          <p:cNvSpPr>
            <a:spLocks noGrp="1"/>
          </p:cNvSpPr>
          <p:nvPr>
            <p:ph type="body" sz="quarter" idx="14"/>
          </p:nvPr>
        </p:nvSpPr>
        <p:spPr>
          <a:xfrm>
            <a:off x="683074" y="4293096"/>
            <a:ext cx="2592536" cy="172819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07287" tIns="53643" rIns="107287" bIns="53643"/>
          <a:lstStyle>
            <a:lvl1pPr>
              <a:defRPr sz="1363"/>
            </a:lvl1pPr>
            <a:lvl2pPr>
              <a:defRPr sz="1193"/>
            </a:lvl2pPr>
            <a:lvl3pPr>
              <a:defRPr sz="1108"/>
            </a:lvl3pPr>
            <a:lvl4pPr>
              <a:defRPr sz="1023"/>
            </a:lvl4pPr>
            <a:lvl5pPr>
              <a:defRPr sz="1023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5" name="Segnaposto testo 7"/>
          <p:cNvSpPr>
            <a:spLocks noGrp="1"/>
          </p:cNvSpPr>
          <p:nvPr>
            <p:ph type="body" sz="quarter" idx="15"/>
          </p:nvPr>
        </p:nvSpPr>
        <p:spPr>
          <a:xfrm>
            <a:off x="3491632" y="4293096"/>
            <a:ext cx="2592536" cy="172819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07287" tIns="53643" rIns="107287" bIns="53643"/>
          <a:lstStyle>
            <a:lvl1pPr>
              <a:defRPr sz="1363"/>
            </a:lvl1pPr>
            <a:lvl2pPr>
              <a:defRPr sz="1193"/>
            </a:lvl2pPr>
            <a:lvl3pPr>
              <a:defRPr sz="1108"/>
            </a:lvl3pPr>
            <a:lvl4pPr>
              <a:defRPr sz="1023"/>
            </a:lvl4pPr>
            <a:lvl5pPr>
              <a:defRPr sz="1023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6" name="Segnaposto testo 7"/>
          <p:cNvSpPr>
            <a:spLocks noGrp="1"/>
          </p:cNvSpPr>
          <p:nvPr>
            <p:ph type="body" sz="quarter" idx="16"/>
          </p:nvPr>
        </p:nvSpPr>
        <p:spPr>
          <a:xfrm>
            <a:off x="6299944" y="4293096"/>
            <a:ext cx="2592536" cy="172819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07287" tIns="53643" rIns="107287" bIns="53643"/>
          <a:lstStyle>
            <a:lvl1pPr>
              <a:defRPr sz="1363"/>
            </a:lvl1pPr>
            <a:lvl2pPr>
              <a:defRPr sz="1193"/>
            </a:lvl2pPr>
            <a:lvl3pPr>
              <a:defRPr sz="1108"/>
            </a:lvl3pPr>
            <a:lvl4pPr>
              <a:defRPr sz="1023"/>
            </a:lvl4pPr>
            <a:lvl5pPr>
              <a:defRPr sz="1023"/>
            </a:lvl5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2" name="Rettangolo 1"/>
          <p:cNvSpPr/>
          <p:nvPr userDrawn="1"/>
        </p:nvSpPr>
        <p:spPr>
          <a:xfrm rot="16200000">
            <a:off x="-1127531" y="2477279"/>
            <a:ext cx="3343605" cy="28803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r>
              <a:rPr lang="it-IT" sz="1534" dirty="0"/>
              <a:t>Macro attività</a:t>
            </a:r>
          </a:p>
        </p:txBody>
      </p:sp>
      <p:sp>
        <p:nvSpPr>
          <p:cNvPr id="17" name="Rettangolo 16"/>
          <p:cNvSpPr/>
          <p:nvPr userDrawn="1"/>
        </p:nvSpPr>
        <p:spPr>
          <a:xfrm rot="16200000">
            <a:off x="-325414" y="5018767"/>
            <a:ext cx="1739371" cy="288032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r>
              <a:rPr lang="it-IT" sz="1534" dirty="0"/>
              <a:t>Tempi </a:t>
            </a:r>
          </a:p>
        </p:txBody>
      </p:sp>
      <p:sp>
        <p:nvSpPr>
          <p:cNvPr id="3" name="CasellaDiTesto 2"/>
          <p:cNvSpPr txBox="1"/>
          <p:nvPr userDrawn="1"/>
        </p:nvSpPr>
        <p:spPr>
          <a:xfrm>
            <a:off x="7291253" y="213194"/>
            <a:ext cx="1406170" cy="302046"/>
          </a:xfrm>
          <a:prstGeom prst="rect">
            <a:avLst/>
          </a:prstGeom>
          <a:noFill/>
        </p:spPr>
        <p:txBody>
          <a:bodyPr wrap="none" lIns="91416" tIns="45708" rIns="91416" bIns="45708" rtlCol="0">
            <a:spAutoFit/>
          </a:bodyPr>
          <a:lstStyle/>
          <a:p>
            <a:r>
              <a:rPr lang="it-IT" sz="1363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Vista di sintesi</a:t>
            </a:r>
          </a:p>
        </p:txBody>
      </p:sp>
    </p:spTree>
    <p:extLst>
      <p:ext uri="{BB962C8B-B14F-4D97-AF65-F5344CB8AC3E}">
        <p14:creationId xmlns:p14="http://schemas.microsoft.com/office/powerpoint/2010/main" val="408792530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lan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>
            <a:spLocks noGrp="1"/>
          </p:cNvSpPr>
          <p:nvPr>
            <p:ph type="body" idx="11"/>
          </p:nvPr>
        </p:nvSpPr>
        <p:spPr>
          <a:xfrm>
            <a:off x="2195738" y="6305591"/>
            <a:ext cx="6336704" cy="354347"/>
          </a:xfrm>
          <a:prstGeom prst="rect">
            <a:avLst/>
          </a:prstGeom>
        </p:spPr>
        <p:txBody>
          <a:bodyPr lIns="0" tIns="53643" rIns="107287" bIns="0" anchor="b">
            <a:normAutofit/>
          </a:bodyPr>
          <a:lstStyle>
            <a:lvl1pPr marL="0" indent="0" algn="r">
              <a:spcBef>
                <a:spcPts val="0"/>
              </a:spcBef>
              <a:buNone/>
              <a:defRPr sz="937" b="0">
                <a:solidFill>
                  <a:schemeClr val="tx1"/>
                </a:solidFill>
                <a:latin typeface="Arial"/>
                <a:cs typeface="Arial"/>
              </a:defRPr>
            </a:lvl1pPr>
            <a:lvl2pPr marL="457102" indent="0">
              <a:buNone/>
              <a:defRPr sz="1960" b="1"/>
            </a:lvl2pPr>
            <a:lvl3pPr marL="914204" indent="0">
              <a:buNone/>
              <a:defRPr sz="1790" b="1"/>
            </a:lvl3pPr>
            <a:lvl4pPr marL="1371305" indent="0">
              <a:buNone/>
              <a:defRPr sz="1619" b="1"/>
            </a:lvl4pPr>
            <a:lvl5pPr marL="1828406" indent="0">
              <a:buNone/>
              <a:defRPr sz="1619" b="1"/>
            </a:lvl5pPr>
            <a:lvl6pPr marL="2285509" indent="0">
              <a:buNone/>
              <a:defRPr sz="1619" b="1"/>
            </a:lvl6pPr>
            <a:lvl7pPr marL="2742610" indent="0">
              <a:buNone/>
              <a:defRPr sz="1619" b="1"/>
            </a:lvl7pPr>
            <a:lvl8pPr marL="3199711" indent="0">
              <a:buNone/>
              <a:defRPr sz="1619" b="1"/>
            </a:lvl8pPr>
            <a:lvl9pPr marL="3656814" indent="0">
              <a:buNone/>
              <a:defRPr sz="1619" b="1"/>
            </a:lvl9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Master text </a:t>
            </a:r>
            <a:r>
              <a:rPr lang="it-IT" dirty="0" err="1"/>
              <a:t>styles</a:t>
            </a:r>
            <a:endParaRPr lang="it-IT" dirty="0"/>
          </a:p>
        </p:txBody>
      </p:sp>
      <p:sp>
        <p:nvSpPr>
          <p:cNvPr id="6" name="Segnaposto numero diapositiva 1"/>
          <p:cNvSpPr>
            <a:spLocks noGrp="1"/>
          </p:cNvSpPr>
          <p:nvPr>
            <p:ph type="sldNum" sz="quarter" idx="4"/>
          </p:nvPr>
        </p:nvSpPr>
        <p:spPr>
          <a:xfrm>
            <a:off x="8593212" y="6423194"/>
            <a:ext cx="370384" cy="36618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23" b="1">
                <a:solidFill>
                  <a:schemeClr val="bg1"/>
                </a:solidFill>
              </a:defRPr>
            </a:lvl1pPr>
          </a:lstStyle>
          <a:p>
            <a:fld id="{A6411372-4C49-4D45-B3E9-71245C81AD44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Titolo 5"/>
          <p:cNvSpPr txBox="1">
            <a:spLocks/>
          </p:cNvSpPr>
          <p:nvPr userDrawn="1"/>
        </p:nvSpPr>
        <p:spPr>
          <a:xfrm>
            <a:off x="5236689" y="452669"/>
            <a:ext cx="3772111" cy="422920"/>
          </a:xfrm>
          <a:prstGeom prst="rect">
            <a:avLst/>
          </a:prstGeom>
        </p:spPr>
        <p:txBody>
          <a:bodyPr lIns="91416" tIns="45708" rIns="91416" bIns="45708"/>
          <a:lstStyle>
            <a:lvl1pPr algn="r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b="1" i="0" kern="120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algn="l"/>
            <a:r>
              <a:rPr lang="it-IT" sz="1363" dirty="0"/>
              <a:t>Piano di fatturazione</a:t>
            </a:r>
          </a:p>
        </p:txBody>
      </p:sp>
      <p:sp>
        <p:nvSpPr>
          <p:cNvPr id="3" name="CasellaDiTesto 2"/>
          <p:cNvSpPr txBox="1"/>
          <p:nvPr userDrawn="1"/>
        </p:nvSpPr>
        <p:spPr>
          <a:xfrm>
            <a:off x="2745122" y="2762022"/>
            <a:ext cx="3659928" cy="328399"/>
          </a:xfrm>
          <a:prstGeom prst="rect">
            <a:avLst/>
          </a:prstGeom>
          <a:noFill/>
        </p:spPr>
        <p:txBody>
          <a:bodyPr wrap="none" lIns="91416" tIns="45708" rIns="91416" bIns="45708" rtlCol="0">
            <a:spAutoFit/>
          </a:bodyPr>
          <a:lstStyle/>
          <a:p>
            <a:r>
              <a:rPr lang="it-IT" sz="1534" dirty="0">
                <a:solidFill>
                  <a:schemeClr val="bg1">
                    <a:lumMod val="75000"/>
                  </a:schemeClr>
                </a:solidFill>
              </a:rPr>
              <a:t>Inserire tabella con piano di fatturazione</a:t>
            </a:r>
          </a:p>
        </p:txBody>
      </p:sp>
    </p:spTree>
    <p:extLst>
      <p:ext uri="{BB962C8B-B14F-4D97-AF65-F5344CB8AC3E}">
        <p14:creationId xmlns:p14="http://schemas.microsoft.com/office/powerpoint/2010/main" val="219969007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1"/>
          <p:cNvSpPr>
            <a:spLocks noGrp="1"/>
          </p:cNvSpPr>
          <p:nvPr>
            <p:ph type="sldNum" sz="quarter" idx="4"/>
          </p:nvPr>
        </p:nvSpPr>
        <p:spPr>
          <a:xfrm>
            <a:off x="8593212" y="6447196"/>
            <a:ext cx="370384" cy="36618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23" b="1">
                <a:solidFill>
                  <a:schemeClr val="bg1"/>
                </a:solidFill>
              </a:defRPr>
            </a:lvl1pPr>
          </a:lstStyle>
          <a:p>
            <a:fld id="{A6411372-4C49-4D45-B3E9-71245C81AD4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606418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2"/>
          <p:cNvSpPr>
            <a:spLocks noGrp="1"/>
          </p:cNvSpPr>
          <p:nvPr>
            <p:ph type="pic" idx="1"/>
          </p:nvPr>
        </p:nvSpPr>
        <p:spPr>
          <a:xfrm>
            <a:off x="323534" y="1508786"/>
            <a:ext cx="4040187" cy="4584513"/>
          </a:xfrm>
          <a:prstGeom prst="rect">
            <a:avLst/>
          </a:prstGeom>
        </p:spPr>
        <p:txBody>
          <a:bodyPr lIns="107287" tIns="53643" rIns="107287" bIns="53643" rtlCol="0">
            <a:normAutofit/>
          </a:bodyPr>
          <a:lstStyle>
            <a:lvl1pPr marL="0" indent="0">
              <a:buNone/>
              <a:defRPr sz="1193">
                <a:solidFill>
                  <a:schemeClr val="tx1"/>
                </a:solidFill>
              </a:defRPr>
            </a:lvl1pPr>
            <a:lvl2pPr marL="456622" indent="0">
              <a:buNone/>
              <a:defRPr sz="2812"/>
            </a:lvl2pPr>
            <a:lvl3pPr marL="913236" indent="0">
              <a:buNone/>
              <a:defRPr sz="2386"/>
            </a:lvl3pPr>
            <a:lvl4pPr marL="1369852" indent="0">
              <a:buNone/>
              <a:defRPr sz="1960"/>
            </a:lvl4pPr>
            <a:lvl5pPr marL="1826469" indent="0">
              <a:buNone/>
              <a:defRPr sz="1960"/>
            </a:lvl5pPr>
            <a:lvl6pPr marL="2283088" indent="0">
              <a:buNone/>
              <a:defRPr sz="1960"/>
            </a:lvl6pPr>
            <a:lvl7pPr marL="2739704" indent="0">
              <a:buNone/>
              <a:defRPr sz="1960"/>
            </a:lvl7pPr>
            <a:lvl8pPr marL="3196322" indent="0">
              <a:buNone/>
              <a:defRPr sz="1960"/>
            </a:lvl8pPr>
            <a:lvl9pPr marL="3652940" indent="0">
              <a:buNone/>
              <a:defRPr sz="1960"/>
            </a:lvl9pPr>
          </a:lstStyle>
          <a:p>
            <a:pPr lvl="0"/>
            <a:r>
              <a:rPr lang="en-US" noProof="0" dirty="0"/>
              <a:t>Click icon to add picture</a:t>
            </a:r>
            <a:endParaRPr lang="it-IT" noProof="0" dirty="0"/>
          </a:p>
        </p:txBody>
      </p:sp>
      <p:sp>
        <p:nvSpPr>
          <p:cNvPr id="10" name="Segnaposto immagine 2"/>
          <p:cNvSpPr>
            <a:spLocks noGrp="1"/>
          </p:cNvSpPr>
          <p:nvPr>
            <p:ph type="pic" idx="15"/>
          </p:nvPr>
        </p:nvSpPr>
        <p:spPr>
          <a:xfrm>
            <a:off x="4499994" y="1508786"/>
            <a:ext cx="4032448" cy="4584513"/>
          </a:xfrm>
          <a:prstGeom prst="rect">
            <a:avLst/>
          </a:prstGeom>
        </p:spPr>
        <p:txBody>
          <a:bodyPr lIns="107287" tIns="53643" rIns="107287" bIns="53643" rtlCol="0">
            <a:normAutofit/>
          </a:bodyPr>
          <a:lstStyle>
            <a:lvl1pPr marL="0" indent="0">
              <a:buNone/>
              <a:defRPr sz="1193">
                <a:solidFill>
                  <a:schemeClr val="tx1"/>
                </a:solidFill>
              </a:defRPr>
            </a:lvl1pPr>
            <a:lvl2pPr marL="456622" indent="0">
              <a:buNone/>
              <a:defRPr sz="2812"/>
            </a:lvl2pPr>
            <a:lvl3pPr marL="913236" indent="0">
              <a:buNone/>
              <a:defRPr sz="2386"/>
            </a:lvl3pPr>
            <a:lvl4pPr marL="1369852" indent="0">
              <a:buNone/>
              <a:defRPr sz="1960"/>
            </a:lvl4pPr>
            <a:lvl5pPr marL="1826469" indent="0">
              <a:buNone/>
              <a:defRPr sz="1960"/>
            </a:lvl5pPr>
            <a:lvl6pPr marL="2283088" indent="0">
              <a:buNone/>
              <a:defRPr sz="1960"/>
            </a:lvl6pPr>
            <a:lvl7pPr marL="2739704" indent="0">
              <a:buNone/>
              <a:defRPr sz="1960"/>
            </a:lvl7pPr>
            <a:lvl8pPr marL="3196322" indent="0">
              <a:buNone/>
              <a:defRPr sz="1960"/>
            </a:lvl8pPr>
            <a:lvl9pPr marL="3652940" indent="0">
              <a:buNone/>
              <a:defRPr sz="1960"/>
            </a:lvl9pPr>
          </a:lstStyle>
          <a:p>
            <a:pPr lvl="0"/>
            <a:r>
              <a:rPr lang="en-US" noProof="0" dirty="0"/>
              <a:t>Click icon to add picture</a:t>
            </a:r>
            <a:endParaRPr lang="it-IT" noProof="0" dirty="0"/>
          </a:p>
        </p:txBody>
      </p:sp>
      <p:sp>
        <p:nvSpPr>
          <p:cNvPr id="14" name="Segnaposto numero diapositiva 1"/>
          <p:cNvSpPr>
            <a:spLocks noGrp="1"/>
          </p:cNvSpPr>
          <p:nvPr>
            <p:ph type="sldNum" sz="quarter" idx="4"/>
          </p:nvPr>
        </p:nvSpPr>
        <p:spPr>
          <a:xfrm>
            <a:off x="8593212" y="6447196"/>
            <a:ext cx="370384" cy="36618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23" b="1">
                <a:solidFill>
                  <a:schemeClr val="bg1"/>
                </a:solidFill>
              </a:defRPr>
            </a:lvl1pPr>
          </a:lstStyle>
          <a:p>
            <a:fld id="{A6411372-4C49-4D45-B3E9-71245C81AD4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0216572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2"/>
          <p:cNvSpPr>
            <a:spLocks noGrp="1"/>
          </p:cNvSpPr>
          <p:nvPr>
            <p:ph type="pic" idx="1"/>
          </p:nvPr>
        </p:nvSpPr>
        <p:spPr>
          <a:xfrm>
            <a:off x="323528" y="1509182"/>
            <a:ext cx="2732112" cy="4584115"/>
          </a:xfrm>
          <a:prstGeom prst="rect">
            <a:avLst/>
          </a:prstGeom>
        </p:spPr>
        <p:txBody>
          <a:bodyPr lIns="107287" tIns="53643" rIns="107287" bIns="53643" rtlCol="0">
            <a:normAutofit/>
          </a:bodyPr>
          <a:lstStyle>
            <a:lvl1pPr marL="0" indent="0">
              <a:buNone/>
              <a:defRPr sz="1193">
                <a:solidFill>
                  <a:schemeClr val="tx1"/>
                </a:solidFill>
              </a:defRPr>
            </a:lvl1pPr>
            <a:lvl2pPr marL="456622" indent="0">
              <a:buNone/>
              <a:defRPr sz="2812"/>
            </a:lvl2pPr>
            <a:lvl3pPr marL="913236" indent="0">
              <a:buNone/>
              <a:defRPr sz="2386"/>
            </a:lvl3pPr>
            <a:lvl4pPr marL="1369852" indent="0">
              <a:buNone/>
              <a:defRPr sz="1960"/>
            </a:lvl4pPr>
            <a:lvl5pPr marL="1826469" indent="0">
              <a:buNone/>
              <a:defRPr sz="1960"/>
            </a:lvl5pPr>
            <a:lvl6pPr marL="2283088" indent="0">
              <a:buNone/>
              <a:defRPr sz="1960"/>
            </a:lvl6pPr>
            <a:lvl7pPr marL="2739704" indent="0">
              <a:buNone/>
              <a:defRPr sz="1960"/>
            </a:lvl7pPr>
            <a:lvl8pPr marL="3196322" indent="0">
              <a:buNone/>
              <a:defRPr sz="1960"/>
            </a:lvl8pPr>
            <a:lvl9pPr marL="3652940" indent="0">
              <a:buNone/>
              <a:defRPr sz="1960"/>
            </a:lvl9pPr>
          </a:lstStyle>
          <a:p>
            <a:pPr lvl="0"/>
            <a:r>
              <a:rPr lang="en-US" noProof="0" dirty="0"/>
              <a:t>Click icon to add picture</a:t>
            </a:r>
            <a:endParaRPr lang="it-IT" noProof="0" dirty="0"/>
          </a:p>
        </p:txBody>
      </p:sp>
      <p:sp>
        <p:nvSpPr>
          <p:cNvPr id="11" name="Segnaposto contenuto 2"/>
          <p:cNvSpPr>
            <a:spLocks noGrp="1"/>
          </p:cNvSpPr>
          <p:nvPr>
            <p:ph idx="16"/>
          </p:nvPr>
        </p:nvSpPr>
        <p:spPr>
          <a:xfrm>
            <a:off x="3145070" y="1509183"/>
            <a:ext cx="5387370" cy="4584113"/>
          </a:xfrm>
          <a:prstGeom prst="rect">
            <a:avLst/>
          </a:prstGeom>
        </p:spPr>
        <p:txBody>
          <a:bodyPr lIns="107287" tIns="53643" rIns="107287" bIns="53643"/>
          <a:lstStyle>
            <a:lvl1pPr>
              <a:buNone/>
              <a:defRPr sz="1363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sz="1363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None/>
              <a:defRPr sz="1363">
                <a:solidFill>
                  <a:schemeClr val="tx1"/>
                </a:solidFill>
                <a:latin typeface="Arial"/>
                <a:cs typeface="Arial"/>
              </a:defRPr>
            </a:lvl3pPr>
            <a:lvl4pPr>
              <a:defRPr sz="1363">
                <a:solidFill>
                  <a:schemeClr val="tx1"/>
                </a:solidFill>
                <a:latin typeface="Arial"/>
                <a:cs typeface="Arial"/>
              </a:defRPr>
            </a:lvl4pPr>
            <a:lvl5pPr>
              <a:defRPr sz="1363">
                <a:solidFill>
                  <a:schemeClr val="tx1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13" name="Segnaposto numero diapositiva 1"/>
          <p:cNvSpPr>
            <a:spLocks noGrp="1"/>
          </p:cNvSpPr>
          <p:nvPr>
            <p:ph type="sldNum" sz="quarter" idx="4"/>
          </p:nvPr>
        </p:nvSpPr>
        <p:spPr>
          <a:xfrm>
            <a:off x="8593212" y="6375188"/>
            <a:ext cx="370384" cy="36618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23" b="1">
                <a:solidFill>
                  <a:schemeClr val="bg1"/>
                </a:solidFill>
              </a:defRPr>
            </a:lvl1pPr>
          </a:lstStyle>
          <a:p>
            <a:fld id="{A6411372-4C49-4D45-B3E9-71245C81AD4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237330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2"/>
          <p:cNvSpPr>
            <a:spLocks noGrp="1"/>
          </p:cNvSpPr>
          <p:nvPr>
            <p:ph type="pic" idx="1"/>
          </p:nvPr>
        </p:nvSpPr>
        <p:spPr>
          <a:xfrm>
            <a:off x="323528" y="1028734"/>
            <a:ext cx="2628000" cy="4272476"/>
          </a:xfrm>
          <a:prstGeom prst="rect">
            <a:avLst/>
          </a:prstGeom>
        </p:spPr>
        <p:txBody>
          <a:bodyPr lIns="107287" tIns="53643" rIns="107287" bIns="53643" rtlCol="0">
            <a:normAutofit/>
          </a:bodyPr>
          <a:lstStyle>
            <a:lvl1pPr marL="0" indent="0">
              <a:buNone/>
              <a:defRPr sz="1193">
                <a:solidFill>
                  <a:schemeClr val="tx1"/>
                </a:solidFill>
              </a:defRPr>
            </a:lvl1pPr>
            <a:lvl2pPr marL="456622" indent="0">
              <a:buNone/>
              <a:defRPr sz="2812"/>
            </a:lvl2pPr>
            <a:lvl3pPr marL="913236" indent="0">
              <a:buNone/>
              <a:defRPr sz="2386"/>
            </a:lvl3pPr>
            <a:lvl4pPr marL="1369852" indent="0">
              <a:buNone/>
              <a:defRPr sz="1960"/>
            </a:lvl4pPr>
            <a:lvl5pPr marL="1826469" indent="0">
              <a:buNone/>
              <a:defRPr sz="1960"/>
            </a:lvl5pPr>
            <a:lvl6pPr marL="2283088" indent="0">
              <a:buNone/>
              <a:defRPr sz="1960"/>
            </a:lvl6pPr>
            <a:lvl7pPr marL="2739704" indent="0">
              <a:buNone/>
              <a:defRPr sz="1960"/>
            </a:lvl7pPr>
            <a:lvl8pPr marL="3196322" indent="0">
              <a:buNone/>
              <a:defRPr sz="1960"/>
            </a:lvl8pPr>
            <a:lvl9pPr marL="3652940" indent="0">
              <a:buNone/>
              <a:defRPr sz="1960"/>
            </a:lvl9pPr>
          </a:lstStyle>
          <a:p>
            <a:pPr lvl="0"/>
            <a:r>
              <a:rPr lang="en-US" noProof="0" dirty="0"/>
              <a:t>Click icon to add picture</a:t>
            </a:r>
            <a:endParaRPr lang="it-IT" noProof="0" dirty="0"/>
          </a:p>
        </p:txBody>
      </p:sp>
      <p:sp>
        <p:nvSpPr>
          <p:cNvPr id="10" name="Segnaposto immagine 2"/>
          <p:cNvSpPr>
            <a:spLocks noGrp="1"/>
          </p:cNvSpPr>
          <p:nvPr>
            <p:ph type="pic" idx="17"/>
          </p:nvPr>
        </p:nvSpPr>
        <p:spPr>
          <a:xfrm>
            <a:off x="3114104" y="1022455"/>
            <a:ext cx="2628000" cy="4278756"/>
          </a:xfrm>
          <a:prstGeom prst="rect">
            <a:avLst/>
          </a:prstGeom>
        </p:spPr>
        <p:txBody>
          <a:bodyPr lIns="107287" tIns="53643" rIns="107287" bIns="53643" rtlCol="0">
            <a:normAutofit/>
          </a:bodyPr>
          <a:lstStyle>
            <a:lvl1pPr marL="0" indent="0">
              <a:buNone/>
              <a:defRPr sz="1193">
                <a:solidFill>
                  <a:schemeClr val="tx1"/>
                </a:solidFill>
              </a:defRPr>
            </a:lvl1pPr>
            <a:lvl2pPr marL="456622" indent="0">
              <a:buNone/>
              <a:defRPr sz="2812"/>
            </a:lvl2pPr>
            <a:lvl3pPr marL="913236" indent="0">
              <a:buNone/>
              <a:defRPr sz="2386"/>
            </a:lvl3pPr>
            <a:lvl4pPr marL="1369852" indent="0">
              <a:buNone/>
              <a:defRPr sz="1960"/>
            </a:lvl4pPr>
            <a:lvl5pPr marL="1826469" indent="0">
              <a:buNone/>
              <a:defRPr sz="1960"/>
            </a:lvl5pPr>
            <a:lvl6pPr marL="2283088" indent="0">
              <a:buNone/>
              <a:defRPr sz="1960"/>
            </a:lvl6pPr>
            <a:lvl7pPr marL="2739704" indent="0">
              <a:buNone/>
              <a:defRPr sz="1960"/>
            </a:lvl7pPr>
            <a:lvl8pPr marL="3196322" indent="0">
              <a:buNone/>
              <a:defRPr sz="1960"/>
            </a:lvl8pPr>
            <a:lvl9pPr marL="3652940" indent="0">
              <a:buNone/>
              <a:defRPr sz="1960"/>
            </a:lvl9pPr>
          </a:lstStyle>
          <a:p>
            <a:pPr lvl="0"/>
            <a:r>
              <a:rPr lang="en-US" noProof="0" dirty="0"/>
              <a:t>Click icon to add picture</a:t>
            </a:r>
            <a:endParaRPr lang="it-IT" noProof="0" dirty="0"/>
          </a:p>
        </p:txBody>
      </p:sp>
      <p:sp>
        <p:nvSpPr>
          <p:cNvPr id="12" name="Segnaposto immagine 2"/>
          <p:cNvSpPr>
            <a:spLocks noGrp="1"/>
          </p:cNvSpPr>
          <p:nvPr>
            <p:ph type="pic" idx="18"/>
          </p:nvPr>
        </p:nvSpPr>
        <p:spPr>
          <a:xfrm>
            <a:off x="5904681" y="1022459"/>
            <a:ext cx="2628000" cy="4278757"/>
          </a:xfrm>
          <a:prstGeom prst="rect">
            <a:avLst/>
          </a:prstGeom>
        </p:spPr>
        <p:txBody>
          <a:bodyPr lIns="107287" tIns="53643" rIns="107287" bIns="53643" rtlCol="0">
            <a:normAutofit/>
          </a:bodyPr>
          <a:lstStyle>
            <a:lvl1pPr marL="0" indent="0">
              <a:buNone/>
              <a:defRPr sz="1193">
                <a:solidFill>
                  <a:schemeClr val="tx1"/>
                </a:solidFill>
              </a:defRPr>
            </a:lvl1pPr>
            <a:lvl2pPr marL="456622" indent="0">
              <a:buNone/>
              <a:defRPr sz="2812"/>
            </a:lvl2pPr>
            <a:lvl3pPr marL="913236" indent="0">
              <a:buNone/>
              <a:defRPr sz="2386"/>
            </a:lvl3pPr>
            <a:lvl4pPr marL="1369852" indent="0">
              <a:buNone/>
              <a:defRPr sz="1960"/>
            </a:lvl4pPr>
            <a:lvl5pPr marL="1826469" indent="0">
              <a:buNone/>
              <a:defRPr sz="1960"/>
            </a:lvl5pPr>
            <a:lvl6pPr marL="2283088" indent="0">
              <a:buNone/>
              <a:defRPr sz="1960"/>
            </a:lvl6pPr>
            <a:lvl7pPr marL="2739704" indent="0">
              <a:buNone/>
              <a:defRPr sz="1960"/>
            </a:lvl7pPr>
            <a:lvl8pPr marL="3196322" indent="0">
              <a:buNone/>
              <a:defRPr sz="1960"/>
            </a:lvl8pPr>
            <a:lvl9pPr marL="3652940" indent="0">
              <a:buNone/>
              <a:defRPr sz="1960"/>
            </a:lvl9pPr>
          </a:lstStyle>
          <a:p>
            <a:pPr lvl="0"/>
            <a:r>
              <a:rPr lang="en-US" noProof="0" dirty="0"/>
              <a:t>Click icon to add picture</a:t>
            </a:r>
            <a:endParaRPr lang="it-IT" noProof="0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9"/>
          </p:nvPr>
        </p:nvSpPr>
        <p:spPr>
          <a:xfrm>
            <a:off x="323528" y="5445225"/>
            <a:ext cx="2628000" cy="252540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7287" tIns="53643" rIns="107287" bIns="53643">
            <a:spAutoFit/>
          </a:bodyPr>
          <a:lstStyle>
            <a:lvl1pPr marL="0" indent="0">
              <a:buNone/>
              <a:defRPr lang="en-US" sz="937" b="0" smtClean="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lang="en-US" sz="4431" smtClean="0">
                <a:latin typeface="Calibri" pitchFamily="34" charset="0"/>
              </a:defRPr>
            </a:lvl2pPr>
            <a:lvl3pPr>
              <a:defRPr lang="en-US" sz="4431" smtClean="0">
                <a:latin typeface="Calibri" pitchFamily="34" charset="0"/>
              </a:defRPr>
            </a:lvl3pPr>
            <a:lvl4pPr>
              <a:defRPr lang="en-US" sz="4431" smtClean="0">
                <a:latin typeface="Calibri" pitchFamily="34" charset="0"/>
              </a:defRPr>
            </a:lvl4pPr>
            <a:lvl5pPr>
              <a:defRPr lang="it-IT" sz="4431">
                <a:latin typeface="Calibri" pitchFamily="34" charset="0"/>
              </a:defRPr>
            </a:lvl5pPr>
          </a:lstStyle>
          <a:p>
            <a:pPr lvl="0"/>
            <a:r>
              <a:rPr lang="it-IT" dirty="0"/>
              <a:t>Click to </a:t>
            </a:r>
            <a:r>
              <a:rPr lang="it-IT" dirty="0" err="1"/>
              <a:t>edit</a:t>
            </a:r>
            <a:r>
              <a:rPr lang="it-IT" dirty="0"/>
              <a:t> Master text </a:t>
            </a:r>
            <a:r>
              <a:rPr lang="it-IT" dirty="0" err="1"/>
              <a:t>styles</a:t>
            </a:r>
            <a:endParaRPr lang="it-IT" dirty="0"/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3114382" y="5445225"/>
            <a:ext cx="2628000" cy="252540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7287" tIns="53643" rIns="107287" bIns="53643">
            <a:spAutoFit/>
          </a:bodyPr>
          <a:lstStyle>
            <a:lvl1pPr marL="0" indent="0">
              <a:buNone/>
              <a:defRPr lang="en-US" sz="937" b="0" smtClean="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lang="en-US" sz="4431" smtClean="0">
                <a:latin typeface="Calibri" pitchFamily="34" charset="0"/>
              </a:defRPr>
            </a:lvl2pPr>
            <a:lvl3pPr>
              <a:defRPr lang="en-US" sz="4431" smtClean="0">
                <a:latin typeface="Calibri" pitchFamily="34" charset="0"/>
              </a:defRPr>
            </a:lvl3pPr>
            <a:lvl4pPr>
              <a:defRPr lang="en-US" sz="4431" smtClean="0">
                <a:latin typeface="Calibri" pitchFamily="34" charset="0"/>
              </a:defRPr>
            </a:lvl4pPr>
            <a:lvl5pPr>
              <a:defRPr lang="it-IT" sz="4431">
                <a:latin typeface="Calibri" pitchFamily="34" charset="0"/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edit</a:t>
            </a:r>
            <a:r>
              <a:rPr lang="it-IT" dirty="0"/>
              <a:t> Master text </a:t>
            </a:r>
            <a:r>
              <a:rPr lang="it-IT" dirty="0" err="1"/>
              <a:t>styles</a:t>
            </a:r>
            <a:endParaRPr lang="it-IT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5904681" y="5445225"/>
            <a:ext cx="2628000" cy="252540"/>
          </a:xfrm>
          <a:prstGeom prst="rect">
            <a:avLst/>
          </a:prstGeom>
          <a:noFill/>
          <a:ln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7287" tIns="53643" rIns="107287" bIns="53643">
            <a:spAutoFit/>
          </a:bodyPr>
          <a:lstStyle>
            <a:lvl1pPr marL="0" indent="0">
              <a:buNone/>
              <a:defRPr lang="en-US" sz="937" b="0" smtClean="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lang="en-US" sz="4431" smtClean="0">
                <a:latin typeface="Calibri" pitchFamily="34" charset="0"/>
              </a:defRPr>
            </a:lvl2pPr>
            <a:lvl3pPr>
              <a:defRPr lang="en-US" sz="4431" smtClean="0">
                <a:latin typeface="Calibri" pitchFamily="34" charset="0"/>
              </a:defRPr>
            </a:lvl3pPr>
            <a:lvl4pPr>
              <a:defRPr lang="en-US" sz="4431" smtClean="0">
                <a:latin typeface="Calibri" pitchFamily="34" charset="0"/>
              </a:defRPr>
            </a:lvl4pPr>
            <a:lvl5pPr>
              <a:defRPr lang="it-IT" sz="4431">
                <a:latin typeface="Calibri" pitchFamily="34" charset="0"/>
              </a:defRPr>
            </a:lvl5pPr>
          </a:lstStyle>
          <a:p>
            <a:pPr lvl="0"/>
            <a:r>
              <a:rPr lang="it-IT" dirty="0"/>
              <a:t>Click </a:t>
            </a:r>
            <a:r>
              <a:rPr lang="it-IT" dirty="0" err="1"/>
              <a:t>to</a:t>
            </a:r>
            <a:r>
              <a:rPr lang="it-IT" dirty="0"/>
              <a:t> </a:t>
            </a:r>
            <a:r>
              <a:rPr lang="it-IT" dirty="0" err="1"/>
              <a:t>edit</a:t>
            </a:r>
            <a:r>
              <a:rPr lang="it-IT" dirty="0"/>
              <a:t> Master text </a:t>
            </a:r>
            <a:r>
              <a:rPr lang="it-IT" dirty="0" err="1"/>
              <a:t>styles</a:t>
            </a:r>
            <a:endParaRPr lang="it-IT" dirty="0"/>
          </a:p>
        </p:txBody>
      </p:sp>
      <p:sp>
        <p:nvSpPr>
          <p:cNvPr id="17" name="Segnaposto numero diapositiva 1"/>
          <p:cNvSpPr>
            <a:spLocks noGrp="1"/>
          </p:cNvSpPr>
          <p:nvPr>
            <p:ph type="sldNum" sz="quarter" idx="4"/>
          </p:nvPr>
        </p:nvSpPr>
        <p:spPr>
          <a:xfrm>
            <a:off x="8593212" y="6375188"/>
            <a:ext cx="370384" cy="36618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23" b="1">
                <a:solidFill>
                  <a:schemeClr val="bg1"/>
                </a:solidFill>
              </a:defRPr>
            </a:lvl1pPr>
          </a:lstStyle>
          <a:p>
            <a:fld id="{A6411372-4C49-4D45-B3E9-71245C81AD44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46686722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2"/>
          <p:cNvSpPr>
            <a:spLocks noGrp="1"/>
          </p:cNvSpPr>
          <p:nvPr>
            <p:ph type="pic" idx="1"/>
          </p:nvPr>
        </p:nvSpPr>
        <p:spPr>
          <a:xfrm>
            <a:off x="323528" y="908721"/>
            <a:ext cx="2628000" cy="2448272"/>
          </a:xfrm>
          <a:prstGeom prst="rect">
            <a:avLst/>
          </a:prstGeom>
        </p:spPr>
        <p:txBody>
          <a:bodyPr lIns="107287" tIns="53643" rIns="107287" bIns="53643" rtlCol="0">
            <a:normAutofit/>
          </a:bodyPr>
          <a:lstStyle>
            <a:lvl1pPr marL="0" indent="0">
              <a:buNone/>
              <a:defRPr sz="1193">
                <a:solidFill>
                  <a:schemeClr val="tx1"/>
                </a:solidFill>
              </a:defRPr>
            </a:lvl1pPr>
            <a:lvl2pPr marL="456622" indent="0">
              <a:buNone/>
              <a:defRPr sz="2812"/>
            </a:lvl2pPr>
            <a:lvl3pPr marL="913236" indent="0">
              <a:buNone/>
              <a:defRPr sz="2386"/>
            </a:lvl3pPr>
            <a:lvl4pPr marL="1369852" indent="0">
              <a:buNone/>
              <a:defRPr sz="1960"/>
            </a:lvl4pPr>
            <a:lvl5pPr marL="1826469" indent="0">
              <a:buNone/>
              <a:defRPr sz="1960"/>
            </a:lvl5pPr>
            <a:lvl6pPr marL="2283088" indent="0">
              <a:buNone/>
              <a:defRPr sz="1960"/>
            </a:lvl6pPr>
            <a:lvl7pPr marL="2739704" indent="0">
              <a:buNone/>
              <a:defRPr sz="1960"/>
            </a:lvl7pPr>
            <a:lvl8pPr marL="3196322" indent="0">
              <a:buNone/>
              <a:defRPr sz="1960"/>
            </a:lvl8pPr>
            <a:lvl9pPr marL="3652940" indent="0">
              <a:buNone/>
              <a:defRPr sz="1960"/>
            </a:lvl9pPr>
          </a:lstStyle>
          <a:p>
            <a:pPr lvl="0"/>
            <a:r>
              <a:rPr lang="en-US" noProof="0" dirty="0"/>
              <a:t>Click icon to add picture</a:t>
            </a:r>
            <a:endParaRPr lang="it-IT" noProof="0" dirty="0"/>
          </a:p>
        </p:txBody>
      </p:sp>
      <p:sp>
        <p:nvSpPr>
          <p:cNvPr id="11" name="Segnaposto immagine 2"/>
          <p:cNvSpPr>
            <a:spLocks noGrp="1"/>
          </p:cNvSpPr>
          <p:nvPr>
            <p:ph type="pic" idx="19"/>
          </p:nvPr>
        </p:nvSpPr>
        <p:spPr>
          <a:xfrm>
            <a:off x="323528" y="3498230"/>
            <a:ext cx="2628000" cy="2451053"/>
          </a:xfrm>
          <a:prstGeom prst="rect">
            <a:avLst/>
          </a:prstGeom>
        </p:spPr>
        <p:txBody>
          <a:bodyPr lIns="107287" tIns="53643" rIns="107287" bIns="53643" rtlCol="0">
            <a:normAutofit/>
          </a:bodyPr>
          <a:lstStyle>
            <a:lvl1pPr marL="0" indent="0">
              <a:buNone/>
              <a:defRPr sz="1193">
                <a:solidFill>
                  <a:schemeClr val="tx1"/>
                </a:solidFill>
              </a:defRPr>
            </a:lvl1pPr>
            <a:lvl2pPr marL="456622" indent="0">
              <a:buNone/>
              <a:defRPr sz="2812"/>
            </a:lvl2pPr>
            <a:lvl3pPr marL="913236" indent="0">
              <a:buNone/>
              <a:defRPr sz="2386"/>
            </a:lvl3pPr>
            <a:lvl4pPr marL="1369852" indent="0">
              <a:buNone/>
              <a:defRPr sz="1960"/>
            </a:lvl4pPr>
            <a:lvl5pPr marL="1826469" indent="0">
              <a:buNone/>
              <a:defRPr sz="1960"/>
            </a:lvl5pPr>
            <a:lvl6pPr marL="2283088" indent="0">
              <a:buNone/>
              <a:defRPr sz="1960"/>
            </a:lvl6pPr>
            <a:lvl7pPr marL="2739704" indent="0">
              <a:buNone/>
              <a:defRPr sz="1960"/>
            </a:lvl7pPr>
            <a:lvl8pPr marL="3196322" indent="0">
              <a:buNone/>
              <a:defRPr sz="1960"/>
            </a:lvl8pPr>
            <a:lvl9pPr marL="3652940" indent="0">
              <a:buNone/>
              <a:defRPr sz="1960"/>
            </a:lvl9pPr>
          </a:lstStyle>
          <a:p>
            <a:pPr lvl="0"/>
            <a:r>
              <a:rPr lang="en-US" noProof="0" dirty="0"/>
              <a:t>Click icon to add picture</a:t>
            </a:r>
            <a:endParaRPr lang="it-IT" noProof="0" dirty="0"/>
          </a:p>
        </p:txBody>
      </p:sp>
      <p:sp>
        <p:nvSpPr>
          <p:cNvPr id="13" name="Segnaposto immagine 2"/>
          <p:cNvSpPr>
            <a:spLocks noGrp="1"/>
          </p:cNvSpPr>
          <p:nvPr>
            <p:ph type="pic" idx="20"/>
          </p:nvPr>
        </p:nvSpPr>
        <p:spPr>
          <a:xfrm>
            <a:off x="3114104" y="908721"/>
            <a:ext cx="2628000" cy="2448272"/>
          </a:xfrm>
          <a:prstGeom prst="rect">
            <a:avLst/>
          </a:prstGeom>
        </p:spPr>
        <p:txBody>
          <a:bodyPr lIns="107287" tIns="53643" rIns="107287" bIns="53643" rtlCol="0">
            <a:normAutofit/>
          </a:bodyPr>
          <a:lstStyle>
            <a:lvl1pPr marL="0" indent="0">
              <a:buNone/>
              <a:defRPr sz="1193">
                <a:solidFill>
                  <a:schemeClr val="tx1"/>
                </a:solidFill>
              </a:defRPr>
            </a:lvl1pPr>
            <a:lvl2pPr marL="456622" indent="0">
              <a:buNone/>
              <a:defRPr sz="2812"/>
            </a:lvl2pPr>
            <a:lvl3pPr marL="913236" indent="0">
              <a:buNone/>
              <a:defRPr sz="2386"/>
            </a:lvl3pPr>
            <a:lvl4pPr marL="1369852" indent="0">
              <a:buNone/>
              <a:defRPr sz="1960"/>
            </a:lvl4pPr>
            <a:lvl5pPr marL="1826469" indent="0">
              <a:buNone/>
              <a:defRPr sz="1960"/>
            </a:lvl5pPr>
            <a:lvl6pPr marL="2283088" indent="0">
              <a:buNone/>
              <a:defRPr sz="1960"/>
            </a:lvl6pPr>
            <a:lvl7pPr marL="2739704" indent="0">
              <a:buNone/>
              <a:defRPr sz="1960"/>
            </a:lvl7pPr>
            <a:lvl8pPr marL="3196322" indent="0">
              <a:buNone/>
              <a:defRPr sz="1960"/>
            </a:lvl8pPr>
            <a:lvl9pPr marL="3652940" indent="0">
              <a:buNone/>
              <a:defRPr sz="1960"/>
            </a:lvl9pPr>
          </a:lstStyle>
          <a:p>
            <a:pPr lvl="0"/>
            <a:r>
              <a:rPr lang="en-US" noProof="0" dirty="0"/>
              <a:t>Click icon to add picture</a:t>
            </a:r>
            <a:endParaRPr lang="it-IT" noProof="0" dirty="0"/>
          </a:p>
        </p:txBody>
      </p:sp>
      <p:sp>
        <p:nvSpPr>
          <p:cNvPr id="14" name="Segnaposto immagine 2"/>
          <p:cNvSpPr>
            <a:spLocks noGrp="1"/>
          </p:cNvSpPr>
          <p:nvPr>
            <p:ph type="pic" idx="21"/>
          </p:nvPr>
        </p:nvSpPr>
        <p:spPr>
          <a:xfrm>
            <a:off x="3114104" y="3498230"/>
            <a:ext cx="2628000" cy="2451053"/>
          </a:xfrm>
          <a:prstGeom prst="rect">
            <a:avLst/>
          </a:prstGeom>
        </p:spPr>
        <p:txBody>
          <a:bodyPr lIns="107287" tIns="53643" rIns="107287" bIns="53643" rtlCol="0">
            <a:normAutofit/>
          </a:bodyPr>
          <a:lstStyle>
            <a:lvl1pPr marL="0" indent="0">
              <a:buNone/>
              <a:defRPr sz="1193">
                <a:solidFill>
                  <a:schemeClr val="tx1"/>
                </a:solidFill>
              </a:defRPr>
            </a:lvl1pPr>
            <a:lvl2pPr marL="456622" indent="0">
              <a:buNone/>
              <a:defRPr sz="2812"/>
            </a:lvl2pPr>
            <a:lvl3pPr marL="913236" indent="0">
              <a:buNone/>
              <a:defRPr sz="2386"/>
            </a:lvl3pPr>
            <a:lvl4pPr marL="1369852" indent="0">
              <a:buNone/>
              <a:defRPr sz="1960"/>
            </a:lvl4pPr>
            <a:lvl5pPr marL="1826469" indent="0">
              <a:buNone/>
              <a:defRPr sz="1960"/>
            </a:lvl5pPr>
            <a:lvl6pPr marL="2283088" indent="0">
              <a:buNone/>
              <a:defRPr sz="1960"/>
            </a:lvl6pPr>
            <a:lvl7pPr marL="2739704" indent="0">
              <a:buNone/>
              <a:defRPr sz="1960"/>
            </a:lvl7pPr>
            <a:lvl8pPr marL="3196322" indent="0">
              <a:buNone/>
              <a:defRPr sz="1960"/>
            </a:lvl8pPr>
            <a:lvl9pPr marL="3652940" indent="0">
              <a:buNone/>
              <a:defRPr sz="1960"/>
            </a:lvl9pPr>
          </a:lstStyle>
          <a:p>
            <a:pPr lvl="0"/>
            <a:r>
              <a:rPr lang="en-US" noProof="0" dirty="0"/>
              <a:t>Click icon to add picture</a:t>
            </a:r>
            <a:endParaRPr lang="it-IT" noProof="0" dirty="0"/>
          </a:p>
        </p:txBody>
      </p:sp>
      <p:sp>
        <p:nvSpPr>
          <p:cNvPr id="15" name="Segnaposto immagine 2"/>
          <p:cNvSpPr>
            <a:spLocks noGrp="1"/>
          </p:cNvSpPr>
          <p:nvPr>
            <p:ph type="pic" idx="22"/>
          </p:nvPr>
        </p:nvSpPr>
        <p:spPr>
          <a:xfrm>
            <a:off x="5904681" y="908721"/>
            <a:ext cx="2628000" cy="2448272"/>
          </a:xfrm>
          <a:prstGeom prst="rect">
            <a:avLst/>
          </a:prstGeom>
        </p:spPr>
        <p:txBody>
          <a:bodyPr lIns="107287" tIns="53643" rIns="107287" bIns="53643" rtlCol="0">
            <a:normAutofit/>
          </a:bodyPr>
          <a:lstStyle>
            <a:lvl1pPr marL="0" indent="0">
              <a:buNone/>
              <a:defRPr sz="1193">
                <a:solidFill>
                  <a:schemeClr val="tx1"/>
                </a:solidFill>
              </a:defRPr>
            </a:lvl1pPr>
            <a:lvl2pPr marL="456622" indent="0">
              <a:buNone/>
              <a:defRPr sz="2812"/>
            </a:lvl2pPr>
            <a:lvl3pPr marL="913236" indent="0">
              <a:buNone/>
              <a:defRPr sz="2386"/>
            </a:lvl3pPr>
            <a:lvl4pPr marL="1369852" indent="0">
              <a:buNone/>
              <a:defRPr sz="1960"/>
            </a:lvl4pPr>
            <a:lvl5pPr marL="1826469" indent="0">
              <a:buNone/>
              <a:defRPr sz="1960"/>
            </a:lvl5pPr>
            <a:lvl6pPr marL="2283088" indent="0">
              <a:buNone/>
              <a:defRPr sz="1960"/>
            </a:lvl6pPr>
            <a:lvl7pPr marL="2739704" indent="0">
              <a:buNone/>
              <a:defRPr sz="1960"/>
            </a:lvl7pPr>
            <a:lvl8pPr marL="3196322" indent="0">
              <a:buNone/>
              <a:defRPr sz="1960"/>
            </a:lvl8pPr>
            <a:lvl9pPr marL="3652940" indent="0">
              <a:buNone/>
              <a:defRPr sz="1960"/>
            </a:lvl9pPr>
          </a:lstStyle>
          <a:p>
            <a:pPr lvl="0"/>
            <a:r>
              <a:rPr lang="en-US" noProof="0" dirty="0"/>
              <a:t>Click icon to add picture</a:t>
            </a:r>
            <a:endParaRPr lang="it-IT" noProof="0" dirty="0"/>
          </a:p>
        </p:txBody>
      </p:sp>
      <p:sp>
        <p:nvSpPr>
          <p:cNvPr id="16" name="Segnaposto immagine 2"/>
          <p:cNvSpPr>
            <a:spLocks noGrp="1"/>
          </p:cNvSpPr>
          <p:nvPr>
            <p:ph type="pic" idx="23"/>
          </p:nvPr>
        </p:nvSpPr>
        <p:spPr>
          <a:xfrm>
            <a:off x="5904681" y="3498230"/>
            <a:ext cx="2628000" cy="2451053"/>
          </a:xfrm>
          <a:prstGeom prst="rect">
            <a:avLst/>
          </a:prstGeom>
        </p:spPr>
        <p:txBody>
          <a:bodyPr lIns="107287" tIns="53643" rIns="107287" bIns="53643" rtlCol="0">
            <a:normAutofit/>
          </a:bodyPr>
          <a:lstStyle>
            <a:lvl1pPr marL="0" indent="0">
              <a:buNone/>
              <a:defRPr sz="1193">
                <a:solidFill>
                  <a:schemeClr val="tx1"/>
                </a:solidFill>
              </a:defRPr>
            </a:lvl1pPr>
            <a:lvl2pPr marL="456622" indent="0">
              <a:buNone/>
              <a:defRPr sz="2812"/>
            </a:lvl2pPr>
            <a:lvl3pPr marL="913236" indent="0">
              <a:buNone/>
              <a:defRPr sz="2386"/>
            </a:lvl3pPr>
            <a:lvl4pPr marL="1369852" indent="0">
              <a:buNone/>
              <a:defRPr sz="1960"/>
            </a:lvl4pPr>
            <a:lvl5pPr marL="1826469" indent="0">
              <a:buNone/>
              <a:defRPr sz="1960"/>
            </a:lvl5pPr>
            <a:lvl6pPr marL="2283088" indent="0">
              <a:buNone/>
              <a:defRPr sz="1960"/>
            </a:lvl6pPr>
            <a:lvl7pPr marL="2739704" indent="0">
              <a:buNone/>
              <a:defRPr sz="1960"/>
            </a:lvl7pPr>
            <a:lvl8pPr marL="3196322" indent="0">
              <a:buNone/>
              <a:defRPr sz="1960"/>
            </a:lvl8pPr>
            <a:lvl9pPr marL="3652940" indent="0">
              <a:buNone/>
              <a:defRPr sz="1960"/>
            </a:lvl9pPr>
          </a:lstStyle>
          <a:p>
            <a:pPr lvl="0"/>
            <a:r>
              <a:rPr lang="en-US" noProof="0" dirty="0"/>
              <a:t>Click icon to add picture</a:t>
            </a:r>
            <a:endParaRPr lang="it-IT" noProof="0" dirty="0"/>
          </a:p>
        </p:txBody>
      </p:sp>
      <p:sp>
        <p:nvSpPr>
          <p:cNvPr id="17" name="Segnaposto numero diapositiva 1"/>
          <p:cNvSpPr>
            <a:spLocks noGrp="1"/>
          </p:cNvSpPr>
          <p:nvPr>
            <p:ph type="sldNum" sz="quarter" idx="4"/>
          </p:nvPr>
        </p:nvSpPr>
        <p:spPr>
          <a:xfrm>
            <a:off x="8593212" y="6375188"/>
            <a:ext cx="370384" cy="36618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23" b="1">
                <a:solidFill>
                  <a:schemeClr val="bg1"/>
                </a:solidFill>
              </a:defRPr>
            </a:lvl1pPr>
          </a:lstStyle>
          <a:p>
            <a:fld id="{A6411372-4C49-4D45-B3E9-71245C81AD4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898720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pertina con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11"/>
          <p:cNvSpPr txBox="1">
            <a:spLocks noChangeArrowheads="1"/>
          </p:cNvSpPr>
          <p:nvPr userDrawn="1"/>
        </p:nvSpPr>
        <p:spPr bwMode="auto">
          <a:xfrm>
            <a:off x="8480428" y="606428"/>
            <a:ext cx="184677" cy="414703"/>
          </a:xfrm>
          <a:prstGeom prst="rect">
            <a:avLst/>
          </a:prstGeom>
          <a:noFill/>
          <a:ln>
            <a:noFill/>
          </a:ln>
        </p:spPr>
        <p:txBody>
          <a:bodyPr wrap="none" lIns="91416" tIns="45708" rIns="91416" bIns="45708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sz="2045">
              <a:solidFill>
                <a:srgbClr val="545458"/>
              </a:solidFill>
            </a:endParaRPr>
          </a:p>
        </p:txBody>
      </p:sp>
      <p:sp>
        <p:nvSpPr>
          <p:cNvPr id="4" name="Rettangolo 3"/>
          <p:cNvSpPr/>
          <p:nvPr userDrawn="1"/>
        </p:nvSpPr>
        <p:spPr>
          <a:xfrm>
            <a:off x="8599087" y="6464371"/>
            <a:ext cx="365806" cy="2497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A6411372-4C49-4D45-B3E9-71245C81AD44}" type="slidenum">
              <a:rPr lang="it-IT" sz="1023" smtClean="0">
                <a:solidFill>
                  <a:schemeClr val="bg1"/>
                </a:solidFill>
              </a:rPr>
              <a:pPr/>
              <a:t>‹N›</a:t>
            </a:fld>
            <a:endParaRPr lang="it-IT" sz="1023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8140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A9618-859B-48AD-B1B4-C3B33C523A25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6769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A46902-A949-4229-937D-39B9BC183050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72801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BC674-9F28-42FE-9CD9-50523C778BC7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4566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0E377-B473-481E-9C14-FB1B60BDB27B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8895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67F315-4E01-440C-9AB1-4B2382BD372E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80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5196A7D1-6E61-42F9-BD09-713D8FB3C23F}" type="slidenum">
              <a:rPr lang="it-IT">
                <a:solidFill>
                  <a:prstClr val="black"/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0884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9B2DEF-325D-40C6-904D-DD38872A12E4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9568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DA89AB-0957-4B85-84BE-CCFFBFFBD48A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0928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317ACA-F14B-4C89-865E-A8798CC3462A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7024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E6B3C-E8C0-4BED-933C-94A9C62CC4B1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9625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D6E8D-B04F-4CF9-AD0D-9FBED4C17CD3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8339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F55E1-8D89-4370-96D8-D93F8CB57E03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3079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CA443F-9231-413F-A4B7-B911C7C34013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2204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92344-00E1-4349-91B9-3E5C51BE5EA0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2158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ADF96-B5A9-473E-88FA-972FD87749BF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8143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A17FC1-4535-474F-BC7E-91FAAD6EB2F0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426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E2E81A33-5B87-4E14-9CF3-F4F41886A059}" type="slidenum">
              <a:rPr lang="it-IT">
                <a:solidFill>
                  <a:prstClr val="black"/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0717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A95FD-6846-4F89-B281-75B602E6F546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6082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E81EF-72B7-48A8-A0B1-62A01C52B65B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9683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60A776-CCC0-4CD4-9B15-6828728DE850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1945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148B5-5E5F-4DD4-8A58-0DDD7791A0C0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1850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pic>
        <p:nvPicPr>
          <p:cNvPr id="10" name="Picture 4" descr="C:\Users\Cecilia\Documents\DIREZIONALE\CONDIVISI\Lavori\Progetto 190\Agea\Logo Agea 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52" y="-4805"/>
            <a:ext cx="1347692" cy="101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38774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FA999C-F205-4A5B-9F94-97502D591E42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6967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6DF42C-EB75-4912-A5CB-9C0C958AA4E7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6957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EA9618-859B-48AD-B1B4-C3B33C523A25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4351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A46902-A949-4229-937D-39B9BC183050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0799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BC674-9F28-42FE-9CD9-50523C778BC7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519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9E2D2CB0-FE9A-4E3B-8975-8FED8D9D8A3A}" type="slidenum">
              <a:rPr lang="it-IT">
                <a:solidFill>
                  <a:prstClr val="black"/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71426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0E377-B473-481E-9C14-FB1B60BDB27B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44152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67F315-4E01-440C-9AB1-4B2382BD372E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40743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9B2DEF-325D-40C6-904D-DD38872A12E4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7209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DA89AB-0957-4B85-84BE-CCFFBFFBD48A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1653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317ACA-F14B-4C89-865E-A8798CC3462A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5809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E6B3C-E8C0-4BED-933C-94A9C62CC4B1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4" descr="C:\Users\Cecilia\Documents\DIREZIONALE\CONDIVISI\Lavori\Progetto 190\Agea\Logo Agea 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52" y="-4805"/>
            <a:ext cx="1347692" cy="101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784728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D6E8D-B04F-4CF9-AD0D-9FBED4C17CD3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4" descr="C:\Users\Cecilia\Documents\DIREZIONALE\CONDIVISI\Lavori\Progetto 190\Agea\Logo Agea 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52" y="-4805"/>
            <a:ext cx="1347692" cy="101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232742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F55E1-8D89-4370-96D8-D93F8CB57E03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19816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CA443F-9231-413F-A4B7-B911C7C34013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52647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92344-00E1-4349-91B9-3E5C51BE5EA0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65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3CBFF34D-059A-4FC0-990D-A5F8F5B075CE}" type="slidenum">
              <a:rPr lang="it-IT">
                <a:solidFill>
                  <a:prstClr val="black"/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31347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ADF96-B5A9-473E-88FA-972FD87749BF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122110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A17FC1-4535-474F-BC7E-91FAAD6EB2F0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92929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A95FD-6846-4F89-B281-75B602E6F546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455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E81EF-72B7-48A8-A0B1-62A01C52B65B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64318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60A776-CCC0-4CD4-9B15-6828728DE850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07382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148B5-5E5F-4DD4-8A58-0DDD7791A0C0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3922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83EF9-ACBD-4673-BD26-55A7E41E8BC1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12/09/2020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372C7-A297-4A62-984A-364970892ECA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egnaposto numero diapositiva 5"/>
          <p:cNvSpPr txBox="1">
            <a:spLocks/>
          </p:cNvSpPr>
          <p:nvPr userDrawn="1"/>
        </p:nvSpPr>
        <p:spPr>
          <a:xfrm>
            <a:off x="-85010" y="6424308"/>
            <a:ext cx="2688484" cy="440855"/>
          </a:xfrm>
          <a:prstGeom prst="rect">
            <a:avLst/>
          </a:prstGeom>
        </p:spPr>
        <p:txBody>
          <a:bodyPr vert="horz" lIns="108009" tIns="54004" rIns="108009" bIns="54004" rtlCol="0" anchor="ctr"/>
          <a:lstStyle>
            <a:defPPr>
              <a:defRPr lang="it-IT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D3DEB855-8BF5-4A0F-8185-77EF4F3F903F}" type="slidenum">
              <a:rPr lang="it-IT" sz="3300" b="1" smtClean="0">
                <a:solidFill>
                  <a:srgbClr val="1F497D">
                    <a:lumMod val="50000"/>
                  </a:srgbClr>
                </a:solidFill>
                <a:latin typeface="Calibri (corpo)"/>
              </a:rPr>
              <a:pPr>
                <a:defRPr/>
              </a:pPr>
              <a:t>‹N›</a:t>
            </a:fld>
            <a:endParaRPr lang="it-IT" sz="3300" b="1" dirty="0">
              <a:solidFill>
                <a:srgbClr val="1F497D">
                  <a:lumMod val="50000"/>
                </a:srgbClr>
              </a:solidFill>
              <a:latin typeface="Calibri (corpo)"/>
            </a:endParaRPr>
          </a:p>
        </p:txBody>
      </p:sp>
      <p:pic>
        <p:nvPicPr>
          <p:cNvPr id="10" name="Picture 4" descr="C:\Users\Cecilia\Documents\DIREZIONALE\CONDIVISI\Lavori\Progetto 190\Agea\Logo Agea 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6484"/>
            <a:ext cx="1347692" cy="101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02867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7D514-451E-4E4F-9E6F-C5812ABCEAFE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12/09/2020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A999C-F205-4A5B-9F94-97502D591E42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4" descr="C:\Users\Cecilia\Documents\DIREZIONALE\CONDIVISI\Lavori\Progetto 190\Agea\Logo Agea 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52" y="-16094"/>
            <a:ext cx="1347692" cy="101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61627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EF3616-0B42-44A4-8C2B-4EF7EC3BD97B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12/09/2020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DF42C-EB75-4912-A5CB-9C0C958AA4E7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3795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00D6B-157A-4043-8AFA-70653384375C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12/09/2020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A9618-859B-48AD-B1B4-C3B33C523A25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256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A3A9D4BA-7F18-4F19-AC58-3BEFDDF040C5}" type="slidenum">
              <a:rPr lang="it-IT">
                <a:solidFill>
                  <a:prstClr val="black"/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315109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F2BE8-4AA5-4A5A-B8B2-7B362E0073E0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12/09/2020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46902-A949-4229-937D-39B9BC183050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60278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451D2-A5CB-485D-8406-74CF56A46CCC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12/09/2020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BC674-9F28-42FE-9CD9-50523C778BC7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063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D0140-B732-4D51-B8C5-1B8F74EC57F6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12/09/2020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0E377-B473-481E-9C14-FB1B60BDB27B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2818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71244-EDD8-4865-AC88-3EFD9A9157E2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12/09/2020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7F315-4E01-440C-9AB1-4B2382BD372E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5767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8A52F-D853-488D-A2FB-D532C8299541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12/09/2020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B2DEF-325D-40C6-904D-DD38872A12E4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69904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FD039-A9E8-47FA-9FBA-78000DE28621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12/09/2020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A89AB-0957-4B85-84BE-CCFFBFFBD48A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83764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03F1A-FC5B-40A2-B1E4-FEB19CB2A4D5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12/09/2020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17ACA-F14B-4C89-865E-A8798CC3462A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76558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83EF9-ACBD-4673-BD26-55A7E41E8BC1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12/09/2020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7372C7-A297-4A62-984A-364970892ECA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egnaposto numero diapositiva 5"/>
          <p:cNvSpPr txBox="1">
            <a:spLocks/>
          </p:cNvSpPr>
          <p:nvPr userDrawn="1"/>
        </p:nvSpPr>
        <p:spPr>
          <a:xfrm>
            <a:off x="-85010" y="6424308"/>
            <a:ext cx="2688484" cy="440855"/>
          </a:xfrm>
          <a:prstGeom prst="rect">
            <a:avLst/>
          </a:prstGeom>
        </p:spPr>
        <p:txBody>
          <a:bodyPr vert="horz" lIns="108009" tIns="54004" rIns="108009" bIns="54004" rtlCol="0" anchor="ctr"/>
          <a:lstStyle>
            <a:defPPr>
              <a:defRPr lang="it-IT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D3DEB855-8BF5-4A0F-8185-77EF4F3F903F}" type="slidenum">
              <a:rPr lang="it-IT" sz="3300" b="1" smtClean="0">
                <a:solidFill>
                  <a:srgbClr val="1F497D">
                    <a:lumMod val="50000"/>
                  </a:srgbClr>
                </a:solidFill>
                <a:latin typeface="Calibri (corpo)"/>
              </a:rPr>
              <a:pPr>
                <a:defRPr/>
              </a:pPr>
              <a:t>‹N›</a:t>
            </a:fld>
            <a:endParaRPr lang="it-IT" sz="3300" b="1" dirty="0">
              <a:solidFill>
                <a:srgbClr val="1F497D">
                  <a:lumMod val="50000"/>
                </a:srgbClr>
              </a:solidFill>
              <a:latin typeface="Calibri (corpo)"/>
            </a:endParaRPr>
          </a:p>
        </p:txBody>
      </p:sp>
      <p:pic>
        <p:nvPicPr>
          <p:cNvPr id="9" name="Picture 4" descr="C:\Users\Cecilia\Documents\DIREZIONALE\CONDIVISI\Lavori\Progetto 190\Agea\Logo Agea 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52" y="-16094"/>
            <a:ext cx="1347692" cy="101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563512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7D514-451E-4E4F-9E6F-C5812ABCEAFE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12/09/2020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A999C-F205-4A5B-9F94-97502D591E42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4" descr="C:\Users\Cecilia\Documents\DIREZIONALE\CONDIVISI\Lavori\Progetto 190\Agea\Logo Agea 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52" y="-16094"/>
            <a:ext cx="1347692" cy="101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83605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EF3616-0B42-44A4-8C2B-4EF7EC3BD97B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12/09/2020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DF42C-EB75-4912-A5CB-9C0C958AA4E7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71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4"/>
          <p:cNvSpPr txBox="1"/>
          <p:nvPr userDrawn="1"/>
        </p:nvSpPr>
        <p:spPr>
          <a:xfrm>
            <a:off x="1258888" y="188913"/>
            <a:ext cx="7885112" cy="1016000"/>
          </a:xfrm>
          <a:prstGeom prst="rect">
            <a:avLst/>
          </a:prstGeom>
          <a:solidFill>
            <a:schemeClr val="bg1">
              <a:lumMod val="95000"/>
              <a:alpha val="61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4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5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02E1314C-7E15-4741-9F82-C94536304879}" type="slidenum">
              <a:rPr lang="it-IT">
                <a:solidFill>
                  <a:prstClr val="black"/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32345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700D6B-157A-4043-8AFA-70653384375C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12/09/2020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EA9618-859B-48AD-B1B4-C3B33C523A25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99988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F2BE8-4AA5-4A5A-B8B2-7B362E0073E0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12/09/2020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46902-A949-4229-937D-39B9BC183050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3164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2451D2-A5CB-485D-8406-74CF56A46CCC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12/09/2020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8BC674-9F28-42FE-9CD9-50523C778BC7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1356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D0140-B732-4D51-B8C5-1B8F74EC57F6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12/09/2020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E0E377-B473-481E-9C14-FB1B60BDB27B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35844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71244-EDD8-4865-AC88-3EFD9A9157E2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12/09/2020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7F315-4E01-440C-9AB1-4B2382BD372E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87466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8A52F-D853-488D-A2FB-D532C8299541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12/09/2020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B2DEF-325D-40C6-904D-DD38872A12E4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60726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FD039-A9E8-47FA-9FBA-78000DE28621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12/09/2020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DA89AB-0957-4B85-84BE-CCFFBFFBD48A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88167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03F1A-FC5B-40A2-B1E4-FEB19CB2A4D5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12/09/2020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17ACA-F14B-4C89-865E-A8798CC3462A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86796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polly\Desktop\IMMAGINI CORRUZIONE\images (2)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5300663"/>
            <a:ext cx="9144000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tangolo 2"/>
          <p:cNvSpPr/>
          <p:nvPr userDrawn="1"/>
        </p:nvSpPr>
        <p:spPr>
          <a:xfrm>
            <a:off x="0" y="620713"/>
            <a:ext cx="7380288" cy="4603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5" name="Rettangolo 11"/>
          <p:cNvSpPr/>
          <p:nvPr userDrawn="1"/>
        </p:nvSpPr>
        <p:spPr>
          <a:xfrm>
            <a:off x="7666038" y="6326188"/>
            <a:ext cx="1298575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kern="7200" dirty="0">
                <a:solidFill>
                  <a:srgbClr val="008080"/>
                </a:solidFill>
                <a:latin typeface="Gargoyle SSi"/>
                <a:ea typeface="Times New Roman"/>
              </a:rPr>
              <a:t>S</a:t>
            </a:r>
            <a:r>
              <a:rPr lang="it-IT" sz="2400" b="1" kern="7200" spc="100" dirty="0">
                <a:solidFill>
                  <a:srgbClr val="008080"/>
                </a:solidFill>
                <a:latin typeface="ZapfChan MdIt BT"/>
                <a:ea typeface="Times New Roman"/>
              </a:rPr>
              <a:t>illogica</a:t>
            </a:r>
            <a:endParaRPr lang="it-IT" sz="2400" b="1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0"/>
          </p:nvPr>
        </p:nvSpPr>
        <p:spPr>
          <a:xfrm>
            <a:off x="6586538" y="739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438086"/>
              </a:solidFill>
            </a:endParaRPr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5257800" y="739775"/>
            <a:ext cx="1325563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438086"/>
              </a:solidFill>
            </a:endParaRPr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6AB36-6D02-415F-8F45-7EDD860E29F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0" name="Segnaposto numero diapositiva 5"/>
          <p:cNvSpPr txBox="1">
            <a:spLocks/>
          </p:cNvSpPr>
          <p:nvPr userDrawn="1"/>
        </p:nvSpPr>
        <p:spPr>
          <a:xfrm>
            <a:off x="-85010" y="6424308"/>
            <a:ext cx="2688484" cy="440855"/>
          </a:xfrm>
          <a:prstGeom prst="rect">
            <a:avLst/>
          </a:prstGeom>
        </p:spPr>
        <p:txBody>
          <a:bodyPr vert="horz" lIns="108009" tIns="54004" rIns="108009" bIns="54004" rtlCol="0" anchor="ctr"/>
          <a:lstStyle>
            <a:defPPr>
              <a:defRPr lang="it-IT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D3DEB855-8BF5-4A0F-8185-77EF4F3F903F}" type="slidenum">
              <a:rPr lang="it-IT" sz="3300" b="1" smtClean="0">
                <a:solidFill>
                  <a:srgbClr val="424456">
                    <a:lumMod val="50000"/>
                  </a:srgbClr>
                </a:solidFill>
                <a:latin typeface="Calibri (corpo)"/>
              </a:rPr>
              <a:pPr>
                <a:defRPr/>
              </a:pPr>
              <a:t>‹N›</a:t>
            </a:fld>
            <a:endParaRPr lang="it-IT" sz="3300" b="1" dirty="0">
              <a:solidFill>
                <a:srgbClr val="424456">
                  <a:lumMod val="50000"/>
                </a:srgbClr>
              </a:solidFill>
              <a:latin typeface="Calibri (corpo)"/>
            </a:endParaRPr>
          </a:p>
        </p:txBody>
      </p:sp>
      <p:pic>
        <p:nvPicPr>
          <p:cNvPr id="12" name="Picture 4" descr="C:\Users\Cecilia\Documents\DIREZIONALE\CONDIVISI\Lavori\Progetto 190\Agea\Logo Agea 2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52" y="-16094"/>
            <a:ext cx="1347692" cy="101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51772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E6B3C-E8C0-4BED-933C-94A9C62CC4B1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4" descr="C:\Users\Cecilia\Documents\DIREZIONALE\CONDIVISI\Lavori\Progetto 190\Agea\Logo Agea 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52" y="-16094"/>
            <a:ext cx="1347692" cy="101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192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620EB62F-5C30-4401-B95E-71A7B739C23B}" type="slidenum">
              <a:rPr lang="it-IT">
                <a:solidFill>
                  <a:prstClr val="black"/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52771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D6E8D-B04F-4CF9-AD0D-9FBED4C17CD3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9" name="Picture 4" descr="C:\Users\Cecilia\Documents\DIREZIONALE\CONDIVISI\Lavori\Progetto 190\Agea\Logo Agea 2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52" y="-16094"/>
            <a:ext cx="1347692" cy="1017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871613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F55E1-8D89-4370-96D8-D93F8CB57E03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56639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CA443F-9231-413F-A4B7-B911C7C34013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4674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92344-00E1-4349-91B9-3E5C51BE5EA0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2557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ADF96-B5A9-473E-88FA-972FD87749BF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37238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A17FC1-4535-474F-BC7E-91FAAD6EB2F0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48663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A95FD-6846-4F89-B281-75B602E6F546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80604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3E81EF-72B7-48A8-A0B1-62A01C52B65B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57729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60A776-CCC0-4CD4-9B15-6828728DE850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49399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148B5-5E5F-4DD4-8A58-0DDD7791A0C0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3773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fld id="{C7217E9E-D0AA-46DB-9943-FFC7F57A8776}" type="slidenum">
              <a:rPr lang="it-IT">
                <a:solidFill>
                  <a:prstClr val="black"/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098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1CAE862-2789-4EBC-B6E1-2987C2FCC3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70BD2D3-DCE2-41E4-BDC0-DF231485869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76D31BB-17F4-4F2F-9D04-4BD94D18C7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43EB54E1-9F0D-4875-98D4-14871409497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03435489"/>
      </p:ext>
    </p:extLst>
  </p:cSld>
  <p:clrMapOvr>
    <a:masterClrMapping/>
  </p:clrMapOvr>
  <p:transition spd="slow"/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A0A2865-5850-440F-9A13-0ACCF8CA82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4EC94C4-AA56-4C28-B20B-475C2924C8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EB9B302-F3C9-48B7-AD81-C6CA007A59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5E23E283-9AC3-4826-AA9F-2299D0B653C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84826206"/>
      </p:ext>
    </p:extLst>
  </p:cSld>
  <p:clrMapOvr>
    <a:masterClrMapping/>
  </p:clrMapOvr>
  <p:transition spd="slow"/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562B659-3E30-48DB-973F-37E6C1A093A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176E837-0A0A-4195-8403-66823E00CF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8A383B8-6B2D-4C2F-B60A-F5AB53CA495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9D687735-818F-4C16-977E-C6899DD482C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373392318"/>
      </p:ext>
    </p:extLst>
  </p:cSld>
  <p:clrMapOvr>
    <a:masterClrMapping/>
  </p:clrMapOvr>
  <p:transition spd="slow"/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F2A9EE-77B3-491E-8C09-8742ED8EB4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8447EA-23E6-42C8-B8F7-74C99706A6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B9FC60-46AB-4119-9949-6707EFBA2E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7F0CC9FF-9ACD-4AF4-8870-B5419E7FB4E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637162498"/>
      </p:ext>
    </p:extLst>
  </p:cSld>
  <p:clrMapOvr>
    <a:masterClrMapping/>
  </p:clrMapOvr>
  <p:transition spd="slow"/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12D636F-BC7E-40BE-8A18-337A90F3A9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8B606B1-0F14-4198-A336-1A0D0F1B505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19CE1B3-04DB-45DD-8278-FFF5CEFFFD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854D8A80-4543-4670-A4EA-472389D94FF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21154731"/>
      </p:ext>
    </p:extLst>
  </p:cSld>
  <p:clrMapOvr>
    <a:masterClrMapping/>
  </p:clrMapOvr>
  <p:transition spd="slow"/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989D6F95-A8E6-4CF4-BBB0-3446911CDE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92DA154-3131-466D-B83B-E35D6DA9F0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A1D9A48-A3E8-4226-BCEA-4195FFCB84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1F985DE5-769D-4770-A11A-CC3675C2001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33277294"/>
      </p:ext>
    </p:extLst>
  </p:cSld>
  <p:clrMapOvr>
    <a:masterClrMapping/>
  </p:clrMapOvr>
  <p:transition spd="slow"/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5BC3743-8DF2-49CE-8D39-B1EF2351CB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3E9D7E0-94AB-49B5-BDE5-E18CD68D9B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7519DE8-98C0-4786-A7FB-D79FAE13DE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05019317-61A3-40A0-B8C5-5383CB08D96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85883880"/>
      </p:ext>
    </p:extLst>
  </p:cSld>
  <p:clrMapOvr>
    <a:masterClrMapping/>
  </p:clrMapOvr>
  <p:transition spd="slow"/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ED2A7D-8B93-4250-B52D-6063B7116CA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68FE420-246D-4C28-B358-770310CC08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07B86C-67D7-4853-A757-441EAC5FAA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6CA34A0F-EA57-4869-B261-CE7A6DB10FDC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286360494"/>
      </p:ext>
    </p:extLst>
  </p:cSld>
  <p:clrMapOvr>
    <a:masterClrMapping/>
  </p:clrMapOvr>
  <p:transition spd="slow"/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E60B263-D7A3-4E04-B43F-021D357CCB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7BEC59-262D-486F-8BA6-4EA1CCDDE4C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090EB8-A016-441D-AE52-7762E887CD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8FA267CE-767A-472D-A132-157D2E837F7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464490902"/>
      </p:ext>
    </p:extLst>
  </p:cSld>
  <p:clrMapOvr>
    <a:masterClrMapping/>
  </p:clrMapOvr>
  <p:transition spd="slow"/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2179A64-F03C-402A-A528-C6E3B433CF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3079AE4-15CB-4AA2-A672-58E6182E8C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DB1C3C0-455F-4A01-8689-270F867EAD3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B6BAEFFD-907C-4488-9125-AFAE0AEDC5F6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194349390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111.xml"/><Relationship Id="rId5" Type="http://schemas.openxmlformats.org/officeDocument/2006/relationships/slideLayout" Target="../slideLayouts/slideLayout105.xml"/><Relationship Id="rId10" Type="http://schemas.openxmlformats.org/officeDocument/2006/relationships/slideLayout" Target="../slideLayouts/slideLayout110.xml"/><Relationship Id="rId4" Type="http://schemas.openxmlformats.org/officeDocument/2006/relationships/slideLayout" Target="../slideLayouts/slideLayout104.xml"/><Relationship Id="rId9" Type="http://schemas.openxmlformats.org/officeDocument/2006/relationships/slideLayout" Target="../slideLayouts/slideLayout10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0.xml"/><Relationship Id="rId13" Type="http://schemas.openxmlformats.org/officeDocument/2006/relationships/slideLayout" Target="../slideLayouts/slideLayout135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129.xml"/><Relationship Id="rId12" Type="http://schemas.openxmlformats.org/officeDocument/2006/relationships/slideLayout" Target="../slideLayouts/slideLayout134.xml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124.xml"/><Relationship Id="rId16" Type="http://schemas.openxmlformats.org/officeDocument/2006/relationships/image" Target="../media/image7.png"/><Relationship Id="rId20" Type="http://schemas.openxmlformats.org/officeDocument/2006/relationships/image" Target="../media/image10.jpeg"/><Relationship Id="rId1" Type="http://schemas.openxmlformats.org/officeDocument/2006/relationships/slideLayout" Target="../slideLayouts/slideLayout123.xml"/><Relationship Id="rId6" Type="http://schemas.openxmlformats.org/officeDocument/2006/relationships/slideLayout" Target="../slideLayouts/slideLayout128.xml"/><Relationship Id="rId11" Type="http://schemas.openxmlformats.org/officeDocument/2006/relationships/slideLayout" Target="../slideLayouts/slideLayout133.xml"/><Relationship Id="rId5" Type="http://schemas.openxmlformats.org/officeDocument/2006/relationships/slideLayout" Target="../slideLayouts/slideLayout127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132.xml"/><Relationship Id="rId19" Type="http://schemas.microsoft.com/office/2007/relationships/hdphoto" Target="../media/hdphoto1.wdp"/><Relationship Id="rId4" Type="http://schemas.openxmlformats.org/officeDocument/2006/relationships/slideLayout" Target="../slideLayouts/slideLayout126.xml"/><Relationship Id="rId9" Type="http://schemas.openxmlformats.org/officeDocument/2006/relationships/slideLayout" Target="../slideLayouts/slideLayout131.xml"/><Relationship Id="rId1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3.xml"/><Relationship Id="rId13" Type="http://schemas.openxmlformats.org/officeDocument/2006/relationships/slideLayout" Target="../slideLayouts/slideLayout148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42.xml"/><Relationship Id="rId12" Type="http://schemas.openxmlformats.org/officeDocument/2006/relationships/slideLayout" Target="../slideLayouts/slideLayout147.xml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137.xml"/><Relationship Id="rId16" Type="http://schemas.openxmlformats.org/officeDocument/2006/relationships/image" Target="../media/image7.png"/><Relationship Id="rId20" Type="http://schemas.openxmlformats.org/officeDocument/2006/relationships/image" Target="../media/image10.jpeg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1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0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145.xml"/><Relationship Id="rId19" Type="http://schemas.microsoft.com/office/2007/relationships/hdphoto" Target="../media/hdphoto1.wdp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Relationship Id="rId14" Type="http://schemas.openxmlformats.org/officeDocument/2006/relationships/theme" Target="../theme/theme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7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/>
          <p:cNvSpPr txBox="1"/>
          <p:nvPr userDrawn="1"/>
        </p:nvSpPr>
        <p:spPr>
          <a:xfrm>
            <a:off x="971550" y="188913"/>
            <a:ext cx="8172450" cy="1016000"/>
          </a:xfrm>
          <a:prstGeom prst="rect">
            <a:avLst/>
          </a:prstGeom>
          <a:solidFill>
            <a:schemeClr val="bg1">
              <a:lumMod val="95000"/>
              <a:alpha val="61000"/>
            </a:schemeClr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337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CEDB59D-6E6B-4943-A4C8-366B6B4B3C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C850377-DE56-477C-82E9-E7714122C4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4D37748-2138-4976-924B-30F55E6DE7C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C6340E6-270F-49A5-8DD9-D80A086052A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BB95FFA-0F38-45FE-A8BB-5BEB837823A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fld id="{E0B00B9F-135C-42C0-9C2A-1472CF5882C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96508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0" r:id="rId1"/>
    <p:sldLayoutId id="2147484051" r:id="rId2"/>
    <p:sldLayoutId id="2147484052" r:id="rId3"/>
    <p:sldLayoutId id="2147484053" r:id="rId4"/>
    <p:sldLayoutId id="2147484054" r:id="rId5"/>
    <p:sldLayoutId id="2147484055" r:id="rId6"/>
    <p:sldLayoutId id="2147484056" r:id="rId7"/>
    <p:sldLayoutId id="2147484057" r:id="rId8"/>
    <p:sldLayoutId id="2147484058" r:id="rId9"/>
    <p:sldLayoutId id="2147484059" r:id="rId10"/>
    <p:sldLayoutId id="2147484060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8C729ADE-D852-450A-9F7B-2EE4BCA3EB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CDA8EE3A-BB9E-4B3E-8C15-1E8A735562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84D096E-F6B1-45C1-ABE9-8DEB4797686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C1D67CE7-D2C6-45A8-9E9B-E9AAE5BC86DF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19D8F58-372E-43A1-A6E0-EF352557800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fld id="{7C336629-3604-4B97-92C5-2AE084C75BF1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930705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2" r:id="rId1"/>
    <p:sldLayoutId id="2147484063" r:id="rId2"/>
    <p:sldLayoutId id="2147484064" r:id="rId3"/>
    <p:sldLayoutId id="2147484065" r:id="rId4"/>
    <p:sldLayoutId id="2147484066" r:id="rId5"/>
    <p:sldLayoutId id="2147484067" r:id="rId6"/>
    <p:sldLayoutId id="2147484068" r:id="rId7"/>
    <p:sldLayoutId id="2147484069" r:id="rId8"/>
    <p:sldLayoutId id="2147484070" r:id="rId9"/>
    <p:sldLayoutId id="2147484071" r:id="rId10"/>
    <p:sldLayoutId id="2147484072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C08C2DF-B328-4272-AD52-CE693F072E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21D6B08-06E5-4900-9557-81A3C649E0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4D37748-2138-4976-924B-30F55E6DE7C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5C6340E6-270F-49A5-8DD9-D80A086052A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BB95FFA-0F38-45FE-A8BB-5BEB837823A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</a:defRPr>
            </a:lvl1pPr>
          </a:lstStyle>
          <a:p>
            <a:fld id="{B281720A-20EE-4A1A-AA36-46DE490FD704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700314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4" r:id="rId1"/>
    <p:sldLayoutId id="2147484075" r:id="rId2"/>
    <p:sldLayoutId id="2147484076" r:id="rId3"/>
    <p:sldLayoutId id="2147484077" r:id="rId4"/>
    <p:sldLayoutId id="2147484078" r:id="rId5"/>
    <p:sldLayoutId id="2147484079" r:id="rId6"/>
    <p:sldLayoutId id="2147484080" r:id="rId7"/>
    <p:sldLayoutId id="2147484081" r:id="rId8"/>
    <p:sldLayoutId id="2147484082" r:id="rId9"/>
    <p:sldLayoutId id="2147484083" r:id="rId10"/>
    <p:sldLayoutId id="2147484084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 userDrawn="1"/>
        </p:nvSpPr>
        <p:spPr>
          <a:xfrm>
            <a:off x="8604450" y="6405334"/>
            <a:ext cx="360040" cy="38404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it-IT" sz="1534" b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>
          <a:xfrm>
            <a:off x="8588566" y="6398562"/>
            <a:ext cx="370384" cy="36618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23" b="1">
                <a:solidFill>
                  <a:schemeClr val="bg1"/>
                </a:solidFill>
              </a:defRPr>
            </a:lvl1pPr>
          </a:lstStyle>
          <a:p>
            <a:fld id="{A6411372-4C49-4D45-B3E9-71245C81AD44}" type="slidenum">
              <a:rPr lang="it-IT" smtClean="0"/>
              <a:pPr/>
              <a:t>‹N›</a:t>
            </a:fld>
            <a:endParaRPr lang="it-IT" dirty="0"/>
          </a:p>
        </p:txBody>
      </p:sp>
      <p:graphicFrame>
        <p:nvGraphicFramePr>
          <p:cNvPr id="17" name="Tabella 1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949930861"/>
              </p:ext>
            </p:extLst>
          </p:nvPr>
        </p:nvGraphicFramePr>
        <p:xfrm>
          <a:off x="3176548" y="181361"/>
          <a:ext cx="2126611" cy="213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266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15900" algn="l"/>
                          <a:tab pos="3397250" algn="ctr"/>
                        </a:tabLst>
                      </a:pPr>
                      <a:r>
                        <a:rPr lang="it-IT" sz="1400" dirty="0">
                          <a:solidFill>
                            <a:srgbClr val="FF0000"/>
                          </a:solidFill>
                          <a:effectLst/>
                        </a:rPr>
                        <a:t>Riservato </a:t>
                      </a:r>
                      <a:endParaRPr lang="it-IT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05" marR="6330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8" name="Tabella 1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277412400"/>
              </p:ext>
            </p:extLst>
          </p:nvPr>
        </p:nvGraphicFramePr>
        <p:xfrm>
          <a:off x="300105" y="195778"/>
          <a:ext cx="3341725" cy="182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41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15900" algn="l"/>
                          <a:tab pos="3397250" algn="ctr"/>
                        </a:tabLst>
                      </a:pPr>
                      <a:r>
                        <a:rPr lang="it-IT" sz="1200" dirty="0">
                          <a:solidFill>
                            <a:srgbClr val="FF0000"/>
                          </a:solidFill>
                          <a:effectLst/>
                        </a:rPr>
                        <a:t>		</a:t>
                      </a:r>
                      <a:endParaRPr lang="it-IT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05" marR="6330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Rettangolo 5"/>
          <p:cNvSpPr/>
          <p:nvPr userDrawn="1"/>
        </p:nvSpPr>
        <p:spPr>
          <a:xfrm>
            <a:off x="3801267" y="6544282"/>
            <a:ext cx="822661" cy="2497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023" b="1" dirty="0">
                <a:solidFill>
                  <a:srgbClr val="FF0000"/>
                </a:solidFill>
                <a:effectLst/>
              </a:rPr>
              <a:t>Riservato </a:t>
            </a:r>
            <a:endParaRPr lang="it-IT" sz="1193" b="1" dirty="0"/>
          </a:p>
        </p:txBody>
      </p:sp>
      <p:pic>
        <p:nvPicPr>
          <p:cNvPr id="21" name="Immagine 20"/>
          <p:cNvPicPr/>
          <p:nvPr userDrawn="1"/>
        </p:nvPicPr>
        <p:blipFill>
          <a:blip r:embed="rId15"/>
          <a:stretch>
            <a:fillRect/>
          </a:stretch>
        </p:blipFill>
        <p:spPr>
          <a:xfrm>
            <a:off x="3243015" y="6250430"/>
            <a:ext cx="531357" cy="288412"/>
          </a:xfrm>
          <a:prstGeom prst="rect">
            <a:avLst/>
          </a:prstGeom>
        </p:spPr>
      </p:pic>
      <p:pic>
        <p:nvPicPr>
          <p:cNvPr id="22" name="Immagine 21"/>
          <p:cNvPicPr/>
          <p:nvPr userDrawn="1"/>
        </p:nvPicPr>
        <p:blipFill>
          <a:blip r:embed="rId16"/>
          <a:stretch>
            <a:fillRect/>
          </a:stretch>
        </p:blipFill>
        <p:spPr>
          <a:xfrm>
            <a:off x="4846086" y="6208479"/>
            <a:ext cx="705045" cy="373868"/>
          </a:xfrm>
          <a:prstGeom prst="rect">
            <a:avLst/>
          </a:prstGeom>
        </p:spPr>
      </p:pic>
      <p:pic>
        <p:nvPicPr>
          <p:cNvPr id="23" name="Immagine 22"/>
          <p:cNvPicPr/>
          <p:nvPr userDrawn="1"/>
        </p:nvPicPr>
        <p:blipFill>
          <a:blip r:embed="rId17"/>
          <a:stretch>
            <a:fillRect/>
          </a:stretch>
        </p:blipFill>
        <p:spPr>
          <a:xfrm>
            <a:off x="6831943" y="6245186"/>
            <a:ext cx="797627" cy="299094"/>
          </a:xfrm>
          <a:prstGeom prst="rect">
            <a:avLst/>
          </a:prstGeom>
        </p:spPr>
      </p:pic>
      <p:sp>
        <p:nvSpPr>
          <p:cNvPr id="24" name="CasellaDiTesto 23"/>
          <p:cNvSpPr txBox="1"/>
          <p:nvPr userDrawn="1"/>
        </p:nvSpPr>
        <p:spPr>
          <a:xfrm>
            <a:off x="6831943" y="116633"/>
            <a:ext cx="1347656" cy="257417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algn="l"/>
            <a:r>
              <a:rPr lang="it-IT" sz="1023" b="1" i="1" dirty="0">
                <a:solidFill>
                  <a:schemeClr val="tx1">
                    <a:lumMod val="50000"/>
                  </a:schemeClr>
                </a:solidFill>
                <a:effectLst/>
              </a:rPr>
              <a:t> 25 Aprile 2020</a:t>
            </a:r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B4A96CAF-D314-4682-B935-9AD7BDE36068}"/>
              </a:ext>
            </a:extLst>
          </p:cNvPr>
          <p:cNvGrpSpPr/>
          <p:nvPr userDrawn="1"/>
        </p:nvGrpSpPr>
        <p:grpSpPr>
          <a:xfrm>
            <a:off x="8333205" y="4437112"/>
            <a:ext cx="630391" cy="1656184"/>
            <a:chOff x="9027638" y="4437112"/>
            <a:chExt cx="682924" cy="1656184"/>
          </a:xfrm>
        </p:grpSpPr>
        <p:pic>
          <p:nvPicPr>
            <p:cNvPr id="15" name="Immagine 14" descr="C:\Users\Roberto\Desktop\$user\Lavoro\Societa' Olympos\Moduli Intestati\Logo Visibile.png">
              <a:extLst>
                <a:ext uri="{FF2B5EF4-FFF2-40B4-BE49-F238E27FC236}">
                  <a16:creationId xmlns:a16="http://schemas.microsoft.com/office/drawing/2014/main" id="{4CD73C82-40B4-49AA-A9AE-FE3024CC2608}"/>
                </a:ext>
              </a:extLst>
            </p:cNvPr>
            <p:cNvPicPr/>
            <p:nvPr/>
          </p:nvPicPr>
          <p:blipFill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rightnessContrast contrast="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8659637" y="4872087"/>
              <a:ext cx="1485900" cy="61595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16" name="Rettangolo con angoli arrotondati 15">
              <a:extLst>
                <a:ext uri="{FF2B5EF4-FFF2-40B4-BE49-F238E27FC236}">
                  <a16:creationId xmlns:a16="http://schemas.microsoft.com/office/drawing/2014/main" id="{B3A11C3E-BF00-4CB2-8164-B57B34467440}"/>
                </a:ext>
              </a:extLst>
            </p:cNvPr>
            <p:cNvSpPr/>
            <p:nvPr/>
          </p:nvSpPr>
          <p:spPr>
            <a:xfrm>
              <a:off x="9027638" y="4437112"/>
              <a:ext cx="682924" cy="1656184"/>
            </a:xfrm>
            <a:prstGeom prst="round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534"/>
            </a:p>
          </p:txBody>
        </p:sp>
      </p:grpSp>
      <p:pic>
        <p:nvPicPr>
          <p:cNvPr id="19" name="Immagine 18"/>
          <p:cNvPicPr/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06" y="6245188"/>
            <a:ext cx="1312545" cy="2533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3003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6" r:id="rId1"/>
    <p:sldLayoutId id="2147484087" r:id="rId2"/>
    <p:sldLayoutId id="2147484088" r:id="rId3"/>
    <p:sldLayoutId id="2147484089" r:id="rId4"/>
    <p:sldLayoutId id="2147484090" r:id="rId5"/>
    <p:sldLayoutId id="2147484091" r:id="rId6"/>
    <p:sldLayoutId id="2147484092" r:id="rId7"/>
    <p:sldLayoutId id="2147484093" r:id="rId8"/>
    <p:sldLayoutId id="2147484094" r:id="rId9"/>
    <p:sldLayoutId id="2147484095" r:id="rId10"/>
    <p:sldLayoutId id="2147484096" r:id="rId11"/>
    <p:sldLayoutId id="2147484097" r:id="rId12"/>
    <p:sldLayoutId id="2147484098" r:id="rId13"/>
  </p:sldLayoutIdLst>
  <p:hf hdr="0" ftr="0" dt="0"/>
  <p:txStyles>
    <p:titleStyle>
      <a:lvl1pPr algn="r" defTabSz="457102" rtl="0" eaLnBrk="0" fontAlgn="base" hangingPunct="0">
        <a:spcBef>
          <a:spcPct val="0"/>
        </a:spcBef>
        <a:spcAft>
          <a:spcPct val="0"/>
        </a:spcAft>
        <a:defRPr sz="2386" b="1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102" rtl="0" eaLnBrk="0" fontAlgn="base" hangingPunct="0">
        <a:spcBef>
          <a:spcPct val="0"/>
        </a:spcBef>
        <a:spcAft>
          <a:spcPct val="0"/>
        </a:spcAft>
        <a:defRPr sz="443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102" rtl="0" eaLnBrk="0" fontAlgn="base" hangingPunct="0">
        <a:spcBef>
          <a:spcPct val="0"/>
        </a:spcBef>
        <a:spcAft>
          <a:spcPct val="0"/>
        </a:spcAft>
        <a:defRPr sz="443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102" rtl="0" eaLnBrk="0" fontAlgn="base" hangingPunct="0">
        <a:spcBef>
          <a:spcPct val="0"/>
        </a:spcBef>
        <a:spcAft>
          <a:spcPct val="0"/>
        </a:spcAft>
        <a:defRPr sz="443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102" rtl="0" eaLnBrk="0" fontAlgn="base" hangingPunct="0">
        <a:spcBef>
          <a:spcPct val="0"/>
        </a:spcBef>
        <a:spcAft>
          <a:spcPct val="0"/>
        </a:spcAft>
        <a:defRPr sz="443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102" algn="ctr" defTabSz="457102" rtl="0" fontAlgn="base">
        <a:spcBef>
          <a:spcPct val="0"/>
        </a:spcBef>
        <a:spcAft>
          <a:spcPct val="0"/>
        </a:spcAft>
        <a:defRPr sz="443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204" algn="ctr" defTabSz="457102" rtl="0" fontAlgn="base">
        <a:spcBef>
          <a:spcPct val="0"/>
        </a:spcBef>
        <a:spcAft>
          <a:spcPct val="0"/>
        </a:spcAft>
        <a:defRPr sz="443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305" algn="ctr" defTabSz="457102" rtl="0" fontAlgn="base">
        <a:spcBef>
          <a:spcPct val="0"/>
        </a:spcBef>
        <a:spcAft>
          <a:spcPct val="0"/>
        </a:spcAft>
        <a:defRPr sz="443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406" algn="ctr" defTabSz="457102" rtl="0" fontAlgn="base">
        <a:spcBef>
          <a:spcPct val="0"/>
        </a:spcBef>
        <a:spcAft>
          <a:spcPct val="0"/>
        </a:spcAft>
        <a:defRPr sz="443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826" indent="-342826" algn="l" defTabSz="457102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38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790" indent="-285688" algn="l" defTabSz="457102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12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2754" indent="-228550" algn="l" defTabSz="457102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386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599856" indent="-228550" algn="l" defTabSz="457102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96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6957" indent="-228550" algn="l" defTabSz="457102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96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059" indent="-228550" algn="l" defTabSz="457102" rtl="0" eaLnBrk="1" latinLnBrk="0" hangingPunct="1">
        <a:spcBef>
          <a:spcPct val="20000"/>
        </a:spcBef>
        <a:buFont typeface="Arial"/>
        <a:buChar char="•"/>
        <a:defRPr sz="196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1" indent="-228550" algn="l" defTabSz="457102" rtl="0" eaLnBrk="1" latinLnBrk="0" hangingPunct="1">
        <a:spcBef>
          <a:spcPct val="20000"/>
        </a:spcBef>
        <a:buFont typeface="Arial"/>
        <a:buChar char="•"/>
        <a:defRPr sz="1960" kern="1200">
          <a:solidFill>
            <a:schemeClr val="tx1"/>
          </a:solidFill>
          <a:latin typeface="+mn-lt"/>
          <a:ea typeface="+mn-ea"/>
          <a:cs typeface="+mn-cs"/>
        </a:defRPr>
      </a:lvl7pPr>
      <a:lvl8pPr marL="3428262" indent="-228550" algn="l" defTabSz="457102" rtl="0" eaLnBrk="1" latinLnBrk="0" hangingPunct="1">
        <a:spcBef>
          <a:spcPct val="20000"/>
        </a:spcBef>
        <a:buFont typeface="Arial"/>
        <a:buChar char="•"/>
        <a:defRPr sz="1960" kern="1200">
          <a:solidFill>
            <a:schemeClr val="tx1"/>
          </a:solidFill>
          <a:latin typeface="+mn-lt"/>
          <a:ea typeface="+mn-ea"/>
          <a:cs typeface="+mn-cs"/>
        </a:defRPr>
      </a:lvl8pPr>
      <a:lvl9pPr marL="3885364" indent="-228550" algn="l" defTabSz="457102" rtl="0" eaLnBrk="1" latinLnBrk="0" hangingPunct="1">
        <a:spcBef>
          <a:spcPct val="20000"/>
        </a:spcBef>
        <a:buFont typeface="Arial"/>
        <a:buChar char="•"/>
        <a:defRPr sz="1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02" rtl="0" eaLnBrk="1" latinLnBrk="0" hangingPunct="1">
        <a:defRPr sz="179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2" algn="l" defTabSz="457102" rtl="0" eaLnBrk="1" latinLnBrk="0" hangingPunct="1">
        <a:defRPr sz="1790" kern="1200">
          <a:solidFill>
            <a:schemeClr val="tx1"/>
          </a:solidFill>
          <a:latin typeface="+mn-lt"/>
          <a:ea typeface="+mn-ea"/>
          <a:cs typeface="+mn-cs"/>
        </a:defRPr>
      </a:lvl2pPr>
      <a:lvl3pPr marL="914204" algn="l" defTabSz="457102" rtl="0" eaLnBrk="1" latinLnBrk="0" hangingPunct="1">
        <a:defRPr sz="179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05" algn="l" defTabSz="457102" rtl="0" eaLnBrk="1" latinLnBrk="0" hangingPunct="1">
        <a:defRPr sz="179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06" algn="l" defTabSz="457102" rtl="0" eaLnBrk="1" latinLnBrk="0" hangingPunct="1">
        <a:defRPr sz="179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09" algn="l" defTabSz="457102" rtl="0" eaLnBrk="1" latinLnBrk="0" hangingPunct="1">
        <a:defRPr sz="179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10" algn="l" defTabSz="457102" rtl="0" eaLnBrk="1" latinLnBrk="0" hangingPunct="1">
        <a:defRPr sz="179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11" algn="l" defTabSz="457102" rtl="0" eaLnBrk="1" latinLnBrk="0" hangingPunct="1">
        <a:defRPr sz="179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14" algn="l" defTabSz="457102" rtl="0" eaLnBrk="1" latinLnBrk="0" hangingPunct="1">
        <a:defRPr sz="17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 userDrawn="1"/>
        </p:nvSpPr>
        <p:spPr>
          <a:xfrm>
            <a:off x="8604450" y="6405334"/>
            <a:ext cx="360040" cy="38404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16" tIns="45708" rIns="91416" bIns="45708" rtlCol="0" anchor="ctr"/>
          <a:lstStyle/>
          <a:p>
            <a:pPr algn="ctr"/>
            <a:endParaRPr lang="it-IT" sz="1534" b="0"/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4"/>
          </p:nvPr>
        </p:nvSpPr>
        <p:spPr>
          <a:xfrm>
            <a:off x="8588566" y="6398562"/>
            <a:ext cx="370384" cy="36618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23" b="1">
                <a:solidFill>
                  <a:schemeClr val="bg1"/>
                </a:solidFill>
              </a:defRPr>
            </a:lvl1pPr>
          </a:lstStyle>
          <a:p>
            <a:fld id="{A6411372-4C49-4D45-B3E9-71245C81AD44}" type="slidenum">
              <a:rPr lang="it-IT" smtClean="0"/>
              <a:pPr/>
              <a:t>‹N›</a:t>
            </a:fld>
            <a:endParaRPr lang="it-IT" dirty="0"/>
          </a:p>
        </p:txBody>
      </p:sp>
      <p:graphicFrame>
        <p:nvGraphicFramePr>
          <p:cNvPr id="17" name="Tabella 1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241317354"/>
              </p:ext>
            </p:extLst>
          </p:nvPr>
        </p:nvGraphicFramePr>
        <p:xfrm>
          <a:off x="3176548" y="181361"/>
          <a:ext cx="2126611" cy="213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266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15900" algn="l"/>
                          <a:tab pos="3397250" algn="ctr"/>
                        </a:tabLst>
                      </a:pPr>
                      <a:r>
                        <a:rPr lang="it-IT" sz="1400" dirty="0">
                          <a:solidFill>
                            <a:srgbClr val="FF0000"/>
                          </a:solidFill>
                          <a:effectLst/>
                        </a:rPr>
                        <a:t>Riservato </a:t>
                      </a:r>
                      <a:endParaRPr lang="it-IT" sz="1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05" marR="6330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8" name="Tabella 1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569014744"/>
              </p:ext>
            </p:extLst>
          </p:nvPr>
        </p:nvGraphicFramePr>
        <p:xfrm>
          <a:off x="300105" y="195778"/>
          <a:ext cx="3341725" cy="182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41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  <a:tabLst>
                          <a:tab pos="215900" algn="l"/>
                          <a:tab pos="3397250" algn="ctr"/>
                        </a:tabLst>
                      </a:pPr>
                      <a:r>
                        <a:rPr lang="it-IT" sz="1200" dirty="0">
                          <a:solidFill>
                            <a:srgbClr val="FF0000"/>
                          </a:solidFill>
                          <a:effectLst/>
                        </a:rPr>
                        <a:t>		</a:t>
                      </a:r>
                      <a:endParaRPr lang="it-IT" sz="9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3305" marR="63305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Rettangolo 5"/>
          <p:cNvSpPr/>
          <p:nvPr userDrawn="1"/>
        </p:nvSpPr>
        <p:spPr>
          <a:xfrm>
            <a:off x="3801267" y="6544282"/>
            <a:ext cx="822661" cy="2497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023" b="1" dirty="0">
                <a:solidFill>
                  <a:srgbClr val="FF0000"/>
                </a:solidFill>
                <a:effectLst/>
              </a:rPr>
              <a:t>Riservato </a:t>
            </a:r>
            <a:endParaRPr lang="it-IT" sz="1193" b="1" dirty="0"/>
          </a:p>
        </p:txBody>
      </p:sp>
      <p:pic>
        <p:nvPicPr>
          <p:cNvPr id="21" name="Immagine 20"/>
          <p:cNvPicPr/>
          <p:nvPr userDrawn="1"/>
        </p:nvPicPr>
        <p:blipFill>
          <a:blip r:embed="rId15"/>
          <a:stretch>
            <a:fillRect/>
          </a:stretch>
        </p:blipFill>
        <p:spPr>
          <a:xfrm>
            <a:off x="3243015" y="6250430"/>
            <a:ext cx="531357" cy="288412"/>
          </a:xfrm>
          <a:prstGeom prst="rect">
            <a:avLst/>
          </a:prstGeom>
        </p:spPr>
      </p:pic>
      <p:pic>
        <p:nvPicPr>
          <p:cNvPr id="22" name="Immagine 21"/>
          <p:cNvPicPr/>
          <p:nvPr userDrawn="1"/>
        </p:nvPicPr>
        <p:blipFill>
          <a:blip r:embed="rId16"/>
          <a:stretch>
            <a:fillRect/>
          </a:stretch>
        </p:blipFill>
        <p:spPr>
          <a:xfrm>
            <a:off x="4846086" y="6208479"/>
            <a:ext cx="705045" cy="373868"/>
          </a:xfrm>
          <a:prstGeom prst="rect">
            <a:avLst/>
          </a:prstGeom>
        </p:spPr>
      </p:pic>
      <p:pic>
        <p:nvPicPr>
          <p:cNvPr id="23" name="Immagine 22"/>
          <p:cNvPicPr/>
          <p:nvPr userDrawn="1"/>
        </p:nvPicPr>
        <p:blipFill>
          <a:blip r:embed="rId17"/>
          <a:stretch>
            <a:fillRect/>
          </a:stretch>
        </p:blipFill>
        <p:spPr>
          <a:xfrm>
            <a:off x="6831943" y="6245186"/>
            <a:ext cx="797627" cy="299094"/>
          </a:xfrm>
          <a:prstGeom prst="rect">
            <a:avLst/>
          </a:prstGeom>
        </p:spPr>
      </p:pic>
      <p:sp>
        <p:nvSpPr>
          <p:cNvPr id="24" name="CasellaDiTesto 23"/>
          <p:cNvSpPr txBox="1"/>
          <p:nvPr userDrawn="1"/>
        </p:nvSpPr>
        <p:spPr>
          <a:xfrm>
            <a:off x="6831943" y="116633"/>
            <a:ext cx="1347656" cy="257417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</a:bodyPr>
          <a:lstStyle/>
          <a:p>
            <a:pPr algn="l"/>
            <a:r>
              <a:rPr lang="it-IT" sz="1023" b="1" i="1" dirty="0">
                <a:solidFill>
                  <a:schemeClr val="tx1">
                    <a:lumMod val="50000"/>
                  </a:schemeClr>
                </a:solidFill>
                <a:effectLst/>
              </a:rPr>
              <a:t> 25 Aprile 2020</a:t>
            </a:r>
          </a:p>
        </p:txBody>
      </p:sp>
      <p:grpSp>
        <p:nvGrpSpPr>
          <p:cNvPr id="14" name="Gruppo 13">
            <a:extLst>
              <a:ext uri="{FF2B5EF4-FFF2-40B4-BE49-F238E27FC236}">
                <a16:creationId xmlns:a16="http://schemas.microsoft.com/office/drawing/2014/main" id="{B4A96CAF-D314-4682-B935-9AD7BDE36068}"/>
              </a:ext>
            </a:extLst>
          </p:cNvPr>
          <p:cNvGrpSpPr/>
          <p:nvPr userDrawn="1"/>
        </p:nvGrpSpPr>
        <p:grpSpPr>
          <a:xfrm>
            <a:off x="8333205" y="4437112"/>
            <a:ext cx="630391" cy="1656184"/>
            <a:chOff x="9027638" y="4437112"/>
            <a:chExt cx="682924" cy="1656184"/>
          </a:xfrm>
        </p:grpSpPr>
        <p:pic>
          <p:nvPicPr>
            <p:cNvPr id="15" name="Immagine 14" descr="C:\Users\Roberto\Desktop\$user\Lavoro\Societa' Olympos\Moduli Intestati\Logo Visibile.png">
              <a:extLst>
                <a:ext uri="{FF2B5EF4-FFF2-40B4-BE49-F238E27FC236}">
                  <a16:creationId xmlns:a16="http://schemas.microsoft.com/office/drawing/2014/main" id="{4CD73C82-40B4-49AA-A9AE-FE3024CC2608}"/>
                </a:ext>
              </a:extLst>
            </p:cNvPr>
            <p:cNvPicPr/>
            <p:nvPr/>
          </p:nvPicPr>
          <p:blipFill>
            <a:blip r:embed="rId18" cstate="print">
              <a:extLst>
                <a:ext uri="{BEBA8EAE-BF5A-486C-A8C5-ECC9F3942E4B}">
                  <a14:imgProps xmlns:a14="http://schemas.microsoft.com/office/drawing/2010/main">
                    <a14:imgLayer r:embed="rId19">
                      <a14:imgEffect>
                        <a14:brightnessContrast contrast="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8659637" y="4872087"/>
              <a:ext cx="1485900" cy="615950"/>
            </a:xfrm>
            <a:prstGeom prst="rect">
              <a:avLst/>
            </a:prstGeom>
            <a:noFill/>
            <a:ln>
              <a:noFill/>
            </a:ln>
            <a:effectLst/>
          </p:spPr>
        </p:pic>
        <p:sp>
          <p:nvSpPr>
            <p:cNvPr id="16" name="Rettangolo con angoli arrotondati 15">
              <a:extLst>
                <a:ext uri="{FF2B5EF4-FFF2-40B4-BE49-F238E27FC236}">
                  <a16:creationId xmlns:a16="http://schemas.microsoft.com/office/drawing/2014/main" id="{B3A11C3E-BF00-4CB2-8164-B57B34467440}"/>
                </a:ext>
              </a:extLst>
            </p:cNvPr>
            <p:cNvSpPr/>
            <p:nvPr/>
          </p:nvSpPr>
          <p:spPr>
            <a:xfrm>
              <a:off x="9027638" y="4437112"/>
              <a:ext cx="682924" cy="1656184"/>
            </a:xfrm>
            <a:prstGeom prst="roundRect">
              <a:avLst/>
            </a:prstGeom>
            <a:solidFill>
              <a:schemeClr val="bg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534"/>
            </a:p>
          </p:txBody>
        </p:sp>
      </p:grpSp>
      <p:pic>
        <p:nvPicPr>
          <p:cNvPr id="19" name="Immagine 18"/>
          <p:cNvPicPr/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06" y="6245188"/>
            <a:ext cx="1312545" cy="2533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7252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0" r:id="rId1"/>
    <p:sldLayoutId id="2147484101" r:id="rId2"/>
    <p:sldLayoutId id="2147484102" r:id="rId3"/>
    <p:sldLayoutId id="2147484103" r:id="rId4"/>
    <p:sldLayoutId id="2147484104" r:id="rId5"/>
    <p:sldLayoutId id="2147484105" r:id="rId6"/>
    <p:sldLayoutId id="2147484106" r:id="rId7"/>
    <p:sldLayoutId id="2147484107" r:id="rId8"/>
    <p:sldLayoutId id="2147484108" r:id="rId9"/>
    <p:sldLayoutId id="2147484109" r:id="rId10"/>
    <p:sldLayoutId id="2147484110" r:id="rId11"/>
    <p:sldLayoutId id="2147484111" r:id="rId12"/>
    <p:sldLayoutId id="2147484112" r:id="rId13"/>
  </p:sldLayoutIdLst>
  <p:hf hdr="0" ftr="0" dt="0"/>
  <p:txStyles>
    <p:titleStyle>
      <a:lvl1pPr algn="r" defTabSz="457102" rtl="0" eaLnBrk="0" fontAlgn="base" hangingPunct="0">
        <a:spcBef>
          <a:spcPct val="0"/>
        </a:spcBef>
        <a:spcAft>
          <a:spcPct val="0"/>
        </a:spcAft>
        <a:defRPr sz="2386" b="1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102" rtl="0" eaLnBrk="0" fontAlgn="base" hangingPunct="0">
        <a:spcBef>
          <a:spcPct val="0"/>
        </a:spcBef>
        <a:spcAft>
          <a:spcPct val="0"/>
        </a:spcAft>
        <a:defRPr sz="443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102" rtl="0" eaLnBrk="0" fontAlgn="base" hangingPunct="0">
        <a:spcBef>
          <a:spcPct val="0"/>
        </a:spcBef>
        <a:spcAft>
          <a:spcPct val="0"/>
        </a:spcAft>
        <a:defRPr sz="443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102" rtl="0" eaLnBrk="0" fontAlgn="base" hangingPunct="0">
        <a:spcBef>
          <a:spcPct val="0"/>
        </a:spcBef>
        <a:spcAft>
          <a:spcPct val="0"/>
        </a:spcAft>
        <a:defRPr sz="443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102" rtl="0" eaLnBrk="0" fontAlgn="base" hangingPunct="0">
        <a:spcBef>
          <a:spcPct val="0"/>
        </a:spcBef>
        <a:spcAft>
          <a:spcPct val="0"/>
        </a:spcAft>
        <a:defRPr sz="443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102" algn="ctr" defTabSz="457102" rtl="0" fontAlgn="base">
        <a:spcBef>
          <a:spcPct val="0"/>
        </a:spcBef>
        <a:spcAft>
          <a:spcPct val="0"/>
        </a:spcAft>
        <a:defRPr sz="443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204" algn="ctr" defTabSz="457102" rtl="0" fontAlgn="base">
        <a:spcBef>
          <a:spcPct val="0"/>
        </a:spcBef>
        <a:spcAft>
          <a:spcPct val="0"/>
        </a:spcAft>
        <a:defRPr sz="443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305" algn="ctr" defTabSz="457102" rtl="0" fontAlgn="base">
        <a:spcBef>
          <a:spcPct val="0"/>
        </a:spcBef>
        <a:spcAft>
          <a:spcPct val="0"/>
        </a:spcAft>
        <a:defRPr sz="443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406" algn="ctr" defTabSz="457102" rtl="0" fontAlgn="base">
        <a:spcBef>
          <a:spcPct val="0"/>
        </a:spcBef>
        <a:spcAft>
          <a:spcPct val="0"/>
        </a:spcAft>
        <a:defRPr sz="4431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826" indent="-342826" algn="l" defTabSz="457102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38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790" indent="-285688" algn="l" defTabSz="457102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12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2754" indent="-228550" algn="l" defTabSz="457102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386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599856" indent="-228550" algn="l" defTabSz="457102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96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6957" indent="-228550" algn="l" defTabSz="457102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96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059" indent="-228550" algn="l" defTabSz="457102" rtl="0" eaLnBrk="1" latinLnBrk="0" hangingPunct="1">
        <a:spcBef>
          <a:spcPct val="20000"/>
        </a:spcBef>
        <a:buFont typeface="Arial"/>
        <a:buChar char="•"/>
        <a:defRPr sz="196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1" indent="-228550" algn="l" defTabSz="457102" rtl="0" eaLnBrk="1" latinLnBrk="0" hangingPunct="1">
        <a:spcBef>
          <a:spcPct val="20000"/>
        </a:spcBef>
        <a:buFont typeface="Arial"/>
        <a:buChar char="•"/>
        <a:defRPr sz="1960" kern="1200">
          <a:solidFill>
            <a:schemeClr val="tx1"/>
          </a:solidFill>
          <a:latin typeface="+mn-lt"/>
          <a:ea typeface="+mn-ea"/>
          <a:cs typeface="+mn-cs"/>
        </a:defRPr>
      </a:lvl7pPr>
      <a:lvl8pPr marL="3428262" indent="-228550" algn="l" defTabSz="457102" rtl="0" eaLnBrk="1" latinLnBrk="0" hangingPunct="1">
        <a:spcBef>
          <a:spcPct val="20000"/>
        </a:spcBef>
        <a:buFont typeface="Arial"/>
        <a:buChar char="•"/>
        <a:defRPr sz="1960" kern="1200">
          <a:solidFill>
            <a:schemeClr val="tx1"/>
          </a:solidFill>
          <a:latin typeface="+mn-lt"/>
          <a:ea typeface="+mn-ea"/>
          <a:cs typeface="+mn-cs"/>
        </a:defRPr>
      </a:lvl8pPr>
      <a:lvl9pPr marL="3885364" indent="-228550" algn="l" defTabSz="457102" rtl="0" eaLnBrk="1" latinLnBrk="0" hangingPunct="1">
        <a:spcBef>
          <a:spcPct val="20000"/>
        </a:spcBef>
        <a:buFont typeface="Arial"/>
        <a:buChar char="•"/>
        <a:defRPr sz="1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02" rtl="0" eaLnBrk="1" latinLnBrk="0" hangingPunct="1">
        <a:defRPr sz="179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2" algn="l" defTabSz="457102" rtl="0" eaLnBrk="1" latinLnBrk="0" hangingPunct="1">
        <a:defRPr sz="1790" kern="1200">
          <a:solidFill>
            <a:schemeClr val="tx1"/>
          </a:solidFill>
          <a:latin typeface="+mn-lt"/>
          <a:ea typeface="+mn-ea"/>
          <a:cs typeface="+mn-cs"/>
        </a:defRPr>
      </a:lvl2pPr>
      <a:lvl3pPr marL="914204" algn="l" defTabSz="457102" rtl="0" eaLnBrk="1" latinLnBrk="0" hangingPunct="1">
        <a:defRPr sz="179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05" algn="l" defTabSz="457102" rtl="0" eaLnBrk="1" latinLnBrk="0" hangingPunct="1">
        <a:defRPr sz="179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06" algn="l" defTabSz="457102" rtl="0" eaLnBrk="1" latinLnBrk="0" hangingPunct="1">
        <a:defRPr sz="179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09" algn="l" defTabSz="457102" rtl="0" eaLnBrk="1" latinLnBrk="0" hangingPunct="1">
        <a:defRPr sz="179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10" algn="l" defTabSz="457102" rtl="0" eaLnBrk="1" latinLnBrk="0" hangingPunct="1">
        <a:defRPr sz="179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11" algn="l" defTabSz="457102" rtl="0" eaLnBrk="1" latinLnBrk="0" hangingPunct="1">
        <a:defRPr sz="179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14" algn="l" defTabSz="457102" rtl="0" eaLnBrk="1" latinLnBrk="0" hangingPunct="1">
        <a:defRPr sz="17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00000">
            <a:alpha val="38823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ttangolo 10"/>
          <p:cNvSpPr/>
          <p:nvPr userDrawn="1"/>
        </p:nvSpPr>
        <p:spPr>
          <a:xfrm>
            <a:off x="0" y="6381328"/>
            <a:ext cx="91440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842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075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4DB3E0A-A273-490E-A533-62764A3C3D4D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9" name="Immagine 6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75587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  <p:sldLayoutId id="2147483836" r:id="rId5"/>
    <p:sldLayoutId id="2147483837" r:id="rId6"/>
    <p:sldLayoutId id="2147483838" r:id="rId7"/>
    <p:sldLayoutId id="2147483839" r:id="rId8"/>
    <p:sldLayoutId id="2147483840" r:id="rId9"/>
    <p:sldLayoutId id="2147483841" r:id="rId10"/>
    <p:sldLayoutId id="2147483842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00000">
            <a:alpha val="38823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3202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  <p:sldLayoutId id="2147483871" r:id="rId2"/>
    <p:sldLayoutId id="2147483872" r:id="rId3"/>
    <p:sldLayoutId id="2147483873" r:id="rId4"/>
    <p:sldLayoutId id="2147483874" r:id="rId5"/>
    <p:sldLayoutId id="2147483875" r:id="rId6"/>
    <p:sldLayoutId id="2147483876" r:id="rId7"/>
    <p:sldLayoutId id="2147483877" r:id="rId8"/>
    <p:sldLayoutId id="2147483878" r:id="rId9"/>
    <p:sldLayoutId id="2147483879" r:id="rId10"/>
    <p:sldLayoutId id="2147483880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075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4DB3E0A-A273-490E-A533-62764A3C3D4D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9" name="Immagine 6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tangolo 7"/>
          <p:cNvSpPr/>
          <p:nvPr userDrawn="1"/>
        </p:nvSpPr>
        <p:spPr>
          <a:xfrm>
            <a:off x="7666038" y="6326188"/>
            <a:ext cx="1298575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kern="7200" dirty="0">
                <a:solidFill>
                  <a:srgbClr val="008080"/>
                </a:solidFill>
                <a:latin typeface="Gargoyle SSi"/>
                <a:ea typeface="Times New Roman"/>
              </a:rPr>
              <a:t>S</a:t>
            </a:r>
            <a:r>
              <a:rPr lang="it-IT" sz="2400" b="1" kern="7200" spc="100" dirty="0">
                <a:solidFill>
                  <a:srgbClr val="008080"/>
                </a:solidFill>
                <a:latin typeface="ZapfChan MdIt BT"/>
                <a:ea typeface="Times New Roman"/>
              </a:rPr>
              <a:t>illogica</a:t>
            </a:r>
            <a:endParaRPr lang="it-IT" sz="2400" b="1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sp>
        <p:nvSpPr>
          <p:cNvPr id="9" name="Segnaposto numero diapositiva 5"/>
          <p:cNvSpPr txBox="1">
            <a:spLocks/>
          </p:cNvSpPr>
          <p:nvPr userDrawn="1"/>
        </p:nvSpPr>
        <p:spPr>
          <a:xfrm>
            <a:off x="-85010" y="6424308"/>
            <a:ext cx="2688484" cy="440855"/>
          </a:xfrm>
          <a:prstGeom prst="rect">
            <a:avLst/>
          </a:prstGeom>
        </p:spPr>
        <p:txBody>
          <a:bodyPr vert="horz" lIns="108009" tIns="54004" rIns="108009" bIns="54004" rtlCol="0" anchor="ctr"/>
          <a:lstStyle>
            <a:defPPr>
              <a:defRPr lang="it-IT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D3DEB855-8BF5-4A0F-8185-77EF4F3F903F}" type="slidenum">
              <a:rPr lang="it-IT" sz="3300" b="1" smtClean="0">
                <a:solidFill>
                  <a:srgbClr val="1F497D">
                    <a:lumMod val="50000"/>
                  </a:srgbClr>
                </a:solidFill>
                <a:latin typeface="Calibri (Corpo)"/>
              </a:rPr>
              <a:pPr>
                <a:defRPr/>
              </a:pPr>
              <a:t>‹N›</a:t>
            </a:fld>
            <a:endParaRPr lang="it-IT" sz="3300" b="1" dirty="0">
              <a:solidFill>
                <a:srgbClr val="1F497D">
                  <a:lumMod val="50000"/>
                </a:srgbClr>
              </a:solidFill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4186275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00000">
            <a:alpha val="38823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DFB0BB3-49EA-4A14-9DCA-521162ED11C0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12/09/2020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346E6D-098B-4737-B934-A55C3820179F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ttangolo 10"/>
          <p:cNvSpPr/>
          <p:nvPr userDrawn="1"/>
        </p:nvSpPr>
        <p:spPr>
          <a:xfrm>
            <a:off x="0" y="6381328"/>
            <a:ext cx="91440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13" name="Rettangolo 12"/>
          <p:cNvSpPr/>
          <p:nvPr userDrawn="1"/>
        </p:nvSpPr>
        <p:spPr>
          <a:xfrm>
            <a:off x="7666038" y="6381750"/>
            <a:ext cx="1298575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kern="7200" dirty="0">
                <a:solidFill>
                  <a:srgbClr val="008080"/>
                </a:solidFill>
                <a:latin typeface="Gargoyle SSi"/>
                <a:ea typeface="Times New Roman"/>
              </a:rPr>
              <a:t>S</a:t>
            </a:r>
            <a:r>
              <a:rPr lang="it-IT" sz="2400" b="1" kern="7200" spc="100" dirty="0">
                <a:solidFill>
                  <a:srgbClr val="008080"/>
                </a:solidFill>
                <a:latin typeface="ZapfChan MdIt BT"/>
                <a:ea typeface="Times New Roman"/>
              </a:rPr>
              <a:t>illogica</a:t>
            </a:r>
            <a:endParaRPr lang="it-IT" sz="2400" b="1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5190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00000">
            <a:alpha val="38823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DFB0BB3-49EA-4A14-9DCA-521162ED11C0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12/09/2020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346E6D-098B-4737-B934-A55C3820179F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Rettangolo 10"/>
          <p:cNvSpPr/>
          <p:nvPr userDrawn="1"/>
        </p:nvSpPr>
        <p:spPr>
          <a:xfrm>
            <a:off x="0" y="6381328"/>
            <a:ext cx="91440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13" name="Rettangolo 12"/>
          <p:cNvSpPr/>
          <p:nvPr userDrawn="1"/>
        </p:nvSpPr>
        <p:spPr>
          <a:xfrm>
            <a:off x="7666038" y="6381750"/>
            <a:ext cx="1298575" cy="4619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kern="7200" dirty="0">
                <a:solidFill>
                  <a:srgbClr val="008080"/>
                </a:solidFill>
                <a:latin typeface="Gargoyle SSi"/>
                <a:ea typeface="Times New Roman"/>
              </a:rPr>
              <a:t>S</a:t>
            </a:r>
            <a:r>
              <a:rPr lang="it-IT" sz="2400" b="1" kern="7200" spc="100" dirty="0">
                <a:solidFill>
                  <a:srgbClr val="008080"/>
                </a:solidFill>
                <a:latin typeface="ZapfChan MdIt BT"/>
                <a:ea typeface="Times New Roman"/>
              </a:rPr>
              <a:t>illogica</a:t>
            </a:r>
            <a:endParaRPr lang="it-IT" sz="2400" b="1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58121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36" r:id="rId4"/>
    <p:sldLayoutId id="2147483937" r:id="rId5"/>
    <p:sldLayoutId id="2147483938" r:id="rId6"/>
    <p:sldLayoutId id="2147483939" r:id="rId7"/>
    <p:sldLayoutId id="2147483940" r:id="rId8"/>
    <p:sldLayoutId id="2147483941" r:id="rId9"/>
    <p:sldLayoutId id="2147483942" r:id="rId10"/>
    <p:sldLayoutId id="21474839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tangolo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ttangolo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0" name="Rettangolo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1" name="Rettangolo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Rettangolo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3" name="Rettangolo arrotondato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34" name="Rettangolo arrotondato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5" name="Rettangolo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Rettangolo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7" name="Rettangolo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8" name="Rettangolo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Rettangolo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40" name="Rettangolo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39" name="Segnaposto titolo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  <a:endParaRPr lang="en-US"/>
          </a:p>
        </p:txBody>
      </p:sp>
      <p:sp>
        <p:nvSpPr>
          <p:cNvPr id="1040" name="Segnaposto testo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srgbClr val="438086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srgbClr val="438086"/>
              </a:solidFill>
            </a:endParaRPr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8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D0C1653-932C-47BD-98A9-030733F44C5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20" name="Segnaposto numero diapositiva 5"/>
          <p:cNvSpPr txBox="1">
            <a:spLocks/>
          </p:cNvSpPr>
          <p:nvPr userDrawn="1"/>
        </p:nvSpPr>
        <p:spPr>
          <a:xfrm>
            <a:off x="-85010" y="6424308"/>
            <a:ext cx="2688484" cy="440855"/>
          </a:xfrm>
          <a:prstGeom prst="rect">
            <a:avLst/>
          </a:prstGeom>
        </p:spPr>
        <p:txBody>
          <a:bodyPr vert="horz" lIns="108009" tIns="54004" rIns="108009" bIns="54004" rtlCol="0" anchor="ctr"/>
          <a:lstStyle>
            <a:defPPr>
              <a:defRPr lang="it-IT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D3DEB855-8BF5-4A0F-8185-77EF4F3F903F}" type="slidenum">
              <a:rPr lang="it-IT" sz="3300" b="1" smtClean="0">
                <a:solidFill>
                  <a:srgbClr val="424456">
                    <a:lumMod val="50000"/>
                  </a:srgbClr>
                </a:solidFill>
                <a:latin typeface="Calibri (corpo)"/>
              </a:rPr>
              <a:pPr>
                <a:defRPr/>
              </a:pPr>
              <a:t>‹N›</a:t>
            </a:fld>
            <a:endParaRPr lang="it-IT" sz="3300" b="1" dirty="0">
              <a:solidFill>
                <a:srgbClr val="424456">
                  <a:lumMod val="50000"/>
                </a:srgbClr>
              </a:solidFill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3788902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3075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4DB3E0A-A273-490E-A533-62764A3C3D4D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079" name="Immagine 6"/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tangolo 7"/>
          <p:cNvSpPr/>
          <p:nvPr userDrawn="1"/>
        </p:nvSpPr>
        <p:spPr>
          <a:xfrm>
            <a:off x="7666038" y="6326188"/>
            <a:ext cx="1298575" cy="461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400" b="1" kern="7200" dirty="0">
                <a:solidFill>
                  <a:srgbClr val="008080"/>
                </a:solidFill>
                <a:latin typeface="Gargoyle SSi"/>
                <a:ea typeface="Times New Roman"/>
              </a:rPr>
              <a:t>S</a:t>
            </a:r>
            <a:r>
              <a:rPr lang="it-IT" sz="2400" b="1" kern="7200" spc="100" dirty="0">
                <a:solidFill>
                  <a:srgbClr val="008080"/>
                </a:solidFill>
                <a:latin typeface="ZapfChan MdIt BT"/>
                <a:ea typeface="Times New Roman"/>
              </a:rPr>
              <a:t>illogica</a:t>
            </a:r>
            <a:endParaRPr lang="it-IT" sz="2400" b="1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sp>
        <p:nvSpPr>
          <p:cNvPr id="9" name="Segnaposto numero diapositiva 5"/>
          <p:cNvSpPr txBox="1">
            <a:spLocks/>
          </p:cNvSpPr>
          <p:nvPr userDrawn="1"/>
        </p:nvSpPr>
        <p:spPr>
          <a:xfrm>
            <a:off x="-85010" y="6424308"/>
            <a:ext cx="2688484" cy="440855"/>
          </a:xfrm>
          <a:prstGeom prst="rect">
            <a:avLst/>
          </a:prstGeom>
        </p:spPr>
        <p:txBody>
          <a:bodyPr vert="horz" lIns="108009" tIns="54004" rIns="108009" bIns="54004" rtlCol="0" anchor="ctr"/>
          <a:lstStyle>
            <a:defPPr>
              <a:defRPr lang="it-IT"/>
            </a:defPPr>
            <a:lvl1pPr algn="l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D3DEB855-8BF5-4A0F-8185-77EF4F3F903F}" type="slidenum">
              <a:rPr lang="it-IT" sz="3300" b="1" smtClean="0">
                <a:solidFill>
                  <a:srgbClr val="1F497D">
                    <a:lumMod val="50000"/>
                  </a:srgbClr>
                </a:solidFill>
                <a:latin typeface="Calibri (Corpo)"/>
              </a:rPr>
              <a:pPr>
                <a:defRPr/>
              </a:pPr>
              <a:t>‹N›</a:t>
            </a:fld>
            <a:endParaRPr lang="it-IT" sz="3300" b="1" dirty="0">
              <a:solidFill>
                <a:srgbClr val="1F497D">
                  <a:lumMod val="50000"/>
                </a:srgbClr>
              </a:solidFill>
              <a:latin typeface="Calibri (Corpo)"/>
            </a:endParaRPr>
          </a:p>
        </p:txBody>
      </p:sp>
    </p:spTree>
    <p:extLst>
      <p:ext uri="{BB962C8B-B14F-4D97-AF65-F5344CB8AC3E}">
        <p14:creationId xmlns:p14="http://schemas.microsoft.com/office/powerpoint/2010/main" val="1869879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7" r:id="rId1"/>
    <p:sldLayoutId id="2147483988" r:id="rId2"/>
    <p:sldLayoutId id="2147483989" r:id="rId3"/>
    <p:sldLayoutId id="2147483990" r:id="rId4"/>
    <p:sldLayoutId id="2147483991" r:id="rId5"/>
    <p:sldLayoutId id="2147483992" r:id="rId6"/>
    <p:sldLayoutId id="2147483993" r:id="rId7"/>
    <p:sldLayoutId id="2147483994" r:id="rId8"/>
    <p:sldLayoutId id="2147483995" r:id="rId9"/>
    <p:sldLayoutId id="2147483996" r:id="rId10"/>
    <p:sldLayoutId id="2147483997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2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2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23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23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2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2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23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5" Type="http://schemas.openxmlformats.org/officeDocument/2006/relationships/image" Target="../media/image23.jpeg"/><Relationship Id="rId4" Type="http://schemas.openxmlformats.org/officeDocument/2006/relationships/image" Target="../media/image25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23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23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4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23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23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23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23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23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4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23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23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3.xml"/><Relationship Id="rId5" Type="http://schemas.openxmlformats.org/officeDocument/2006/relationships/image" Target="../media/image23.jpe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4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4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02.xml"/><Relationship Id="rId5" Type="http://schemas.openxmlformats.org/officeDocument/2006/relationships/image" Target="../media/image14.jpeg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13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E30CF9-47B0-45D2-AF09-ED41A7298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800" b="1" i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Fondo Europeo per gli Affari Marittimi e la Pesca</a:t>
            </a:r>
            <a:br>
              <a:rPr lang="it-IT" sz="1800" b="1" i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it-IT" sz="1800" b="1" i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FEAMP</a:t>
            </a:r>
            <a:br>
              <a:rPr lang="it-IT" sz="1800" b="1" i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it-IT" sz="1800" b="1" i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chemeClr val="bg1">
                    <a:lumMod val="9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PERIODO 2014-2020</a:t>
            </a:r>
            <a:endParaRPr lang="it-IT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793F9667-07CA-4A35-96B3-6CAD446A02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839" y="1988840"/>
            <a:ext cx="8229600" cy="4525963"/>
          </a:xfrm>
        </p:spPr>
        <p:txBody>
          <a:bodyPr/>
          <a:lstStyle/>
          <a:p>
            <a:pPr marL="0" lvl="0" indent="0" algn="ctr" eaLnBrk="1" hangingPunct="1">
              <a:spcBef>
                <a:spcPct val="0"/>
              </a:spcBef>
              <a:buNone/>
              <a:defRPr/>
            </a:pPr>
            <a:r>
              <a:rPr lang="it-IT" sz="2800" b="1" i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Arial" charset="0"/>
              </a:rPr>
              <a:t>il rapporto tra l’attività antifrodi da un lato e la gestione della sicurezza delle informazioni e la compliance alla “privacy” dall’altro</a:t>
            </a:r>
            <a:endParaRPr lang="it-IT" sz="2400" b="1" i="1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FFFF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Verdana" pitchFamily="34" charset="0"/>
              <a:ea typeface="Verdana" pitchFamily="34" charset="0"/>
              <a:cs typeface="Arial" charset="0"/>
            </a:endParaRPr>
          </a:p>
          <a:p>
            <a:pPr marL="0" lvl="0" indent="0" algn="ctr">
              <a:buNone/>
              <a:defRPr/>
            </a:pPr>
            <a:r>
              <a:rPr lang="it-IT" sz="2400" b="1" i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Arial" charset="0"/>
              </a:rPr>
              <a:t>Videoconferenza con l’OI dell’AdG del Veneto del 15.09.2020</a:t>
            </a:r>
          </a:p>
          <a:p>
            <a:pPr marL="0" lvl="0" indent="0" algn="ctr">
              <a:buNone/>
              <a:defRPr/>
            </a:pPr>
            <a:endParaRPr lang="it-IT" sz="2000" b="1" i="1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FFFF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Verdana" pitchFamily="34" charset="0"/>
              <a:ea typeface="Verdana" pitchFamily="34" charset="0"/>
              <a:cs typeface="Arial" charset="0"/>
            </a:endParaRPr>
          </a:p>
          <a:p>
            <a:pPr marL="0" lvl="0" indent="0" algn="ctr">
              <a:buNone/>
              <a:defRPr/>
            </a:pPr>
            <a:endParaRPr lang="it-IT" sz="2000" b="1" i="1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FFFF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Verdana" pitchFamily="34" charset="0"/>
              <a:ea typeface="Verdana" pitchFamily="34" charset="0"/>
              <a:cs typeface="Arial" charset="0"/>
            </a:endParaRPr>
          </a:p>
          <a:p>
            <a:pPr marL="0" lvl="0" indent="0" algn="ctr">
              <a:buNone/>
              <a:defRPr/>
            </a:pPr>
            <a:r>
              <a:rPr lang="it-IT" sz="2000" b="1" i="1" dirty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Arial" charset="0"/>
              </a:rPr>
              <a:t>Docente: Dott. Pier Paolo Fraddosio</a:t>
            </a:r>
          </a:p>
        </p:txBody>
      </p:sp>
    </p:spTree>
  </p:cSld>
  <p:clrMapOvr>
    <a:masterClrMapping/>
  </p:clrMapOvr>
  <p:transition spd="slow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D5F900CB-85E7-4D8E-A187-025BF18A1CA6}"/>
              </a:ext>
            </a:extLst>
          </p:cNvPr>
          <p:cNvSpPr/>
          <p:nvPr/>
        </p:nvSpPr>
        <p:spPr>
          <a:xfrm>
            <a:off x="395536" y="1556792"/>
            <a:ext cx="8424936" cy="4536504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lvl="0" indent="-342900" algn="just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it-IT" sz="2400" b="1" kern="0" dirty="0">
                <a:solidFill>
                  <a:srgbClr val="FFFFFF"/>
                </a:solidFill>
              </a:rPr>
              <a:t>Valutare e gestire i possibili rischi.</a:t>
            </a:r>
          </a:p>
          <a:p>
            <a:pPr marL="342900" lvl="0" indent="-342900" algn="just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it-IT" sz="2400" b="1" kern="0" dirty="0">
                <a:solidFill>
                  <a:srgbClr val="FFFFFF"/>
                </a:solidFill>
              </a:rPr>
              <a:t>Tenere sotto controllo TUTTI gli aspetti che influenzano la sicurezza delle informazioni.</a:t>
            </a:r>
          </a:p>
          <a:p>
            <a:pPr marL="342900" lvl="0" indent="-342900" algn="just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it-IT" sz="2400" b="1" kern="0" dirty="0">
                <a:solidFill>
                  <a:srgbClr val="FFFFFF"/>
                </a:solidFill>
              </a:rPr>
              <a:t>Controllare costantemente l’efficacia delle misure adottate.</a:t>
            </a:r>
          </a:p>
          <a:p>
            <a:pPr marL="342900" lvl="0" indent="-342900" algn="just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it-IT" sz="2400" b="1" kern="0" dirty="0">
                <a:solidFill>
                  <a:srgbClr val="FFFFFF"/>
                </a:solidFill>
              </a:rPr>
              <a:t>Dare una chiara classificazione alle informazioni.</a:t>
            </a:r>
          </a:p>
          <a:p>
            <a:pPr marL="342900" lvl="0" indent="-342900" algn="just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it-IT" sz="2400" b="1" kern="0" dirty="0">
                <a:solidFill>
                  <a:srgbClr val="FFFFFF"/>
                </a:solidFill>
              </a:rPr>
              <a:t>Controllare l’intero PROCESSO che tratta le informazioni.</a:t>
            </a:r>
          </a:p>
          <a:p>
            <a:pPr marL="342900" lvl="0" indent="-342900" algn="just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it-IT" sz="2400" b="1" kern="0" dirty="0">
                <a:solidFill>
                  <a:srgbClr val="FFFFFF"/>
                </a:solidFill>
              </a:rPr>
              <a:t>Identificare chiaramente il PERSONALE responsabile della gestione della sicurezza</a:t>
            </a: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D12664CA-51AA-4A66-8991-351FBF9A8C22}"/>
              </a:ext>
            </a:extLst>
          </p:cNvPr>
          <p:cNvSpPr/>
          <p:nvPr/>
        </p:nvSpPr>
        <p:spPr>
          <a:xfrm>
            <a:off x="395536" y="1556792"/>
            <a:ext cx="8424936" cy="4536504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just" eaLnBrk="0" hangingPunct="0">
              <a:spcBef>
                <a:spcPct val="20000"/>
              </a:spcBef>
              <a:defRPr/>
            </a:pPr>
            <a:r>
              <a:rPr lang="it-IT" sz="2400" b="1" kern="0" dirty="0">
                <a:solidFill>
                  <a:srgbClr val="FCE6BA"/>
                </a:solidFill>
              </a:rPr>
              <a:t>insieme di : </a:t>
            </a:r>
          </a:p>
          <a:p>
            <a:pPr marL="342900" lvl="0" indent="-342900" algn="just" eaLnBrk="0" hangingPunct="0">
              <a:spcBef>
                <a:spcPct val="20000"/>
              </a:spcBef>
              <a:buFont typeface="Wingdings" panose="05000000000000000000" pitchFamily="2" charset="2"/>
              <a:buChar char="ü"/>
              <a:defRPr/>
            </a:pPr>
            <a:r>
              <a:rPr lang="it-IT" sz="2400" b="1" kern="0" dirty="0">
                <a:solidFill>
                  <a:srgbClr val="FFFF00"/>
                </a:solidFill>
              </a:rPr>
              <a:t>Politica della sicurezza delle informazioni</a:t>
            </a:r>
          </a:p>
          <a:p>
            <a:pPr marL="342900" lvl="0" indent="-342900" algn="just" eaLnBrk="0" hangingPunct="0">
              <a:spcBef>
                <a:spcPct val="20000"/>
              </a:spcBef>
              <a:buFont typeface="Wingdings" panose="05000000000000000000" pitchFamily="2" charset="2"/>
              <a:buChar char="ü"/>
              <a:defRPr/>
            </a:pPr>
            <a:r>
              <a:rPr lang="it-IT" sz="2400" b="1" kern="0" dirty="0">
                <a:solidFill>
                  <a:srgbClr val="FFFF00"/>
                </a:solidFill>
              </a:rPr>
              <a:t>Politiche, </a:t>
            </a:r>
          </a:p>
          <a:p>
            <a:pPr marL="342900" lvl="0" indent="-342900" algn="just" eaLnBrk="0" hangingPunct="0">
              <a:spcBef>
                <a:spcPct val="20000"/>
              </a:spcBef>
              <a:buFont typeface="Wingdings" panose="05000000000000000000" pitchFamily="2" charset="2"/>
              <a:buChar char="ü"/>
              <a:defRPr/>
            </a:pPr>
            <a:r>
              <a:rPr lang="it-IT" sz="2400" b="1" kern="0" dirty="0">
                <a:solidFill>
                  <a:srgbClr val="FFFF00"/>
                </a:solidFill>
              </a:rPr>
              <a:t>Procedure,</a:t>
            </a:r>
          </a:p>
          <a:p>
            <a:pPr marL="342900" lvl="0" indent="-342900" algn="just" eaLnBrk="0" hangingPunct="0">
              <a:spcBef>
                <a:spcPct val="20000"/>
              </a:spcBef>
              <a:buFont typeface="Wingdings" panose="05000000000000000000" pitchFamily="2" charset="2"/>
              <a:buChar char="ü"/>
              <a:defRPr/>
            </a:pPr>
            <a:r>
              <a:rPr lang="it-IT" sz="2400" b="1" kern="0" dirty="0">
                <a:solidFill>
                  <a:srgbClr val="FFFF00"/>
                </a:solidFill>
              </a:rPr>
              <a:t>Standard </a:t>
            </a:r>
          </a:p>
          <a:p>
            <a:pPr marL="342900" lvl="0" indent="-342900" algn="just" eaLnBrk="0" hangingPunct="0">
              <a:spcBef>
                <a:spcPct val="20000"/>
              </a:spcBef>
              <a:buFont typeface="Wingdings" panose="05000000000000000000" pitchFamily="2" charset="2"/>
              <a:buChar char="ü"/>
              <a:defRPr/>
            </a:pPr>
            <a:r>
              <a:rPr lang="it-IT" sz="2400" b="1" kern="0" dirty="0">
                <a:solidFill>
                  <a:srgbClr val="FFFF00"/>
                </a:solidFill>
              </a:rPr>
              <a:t>Linee guida </a:t>
            </a:r>
          </a:p>
          <a:p>
            <a:pPr marL="342900" lvl="0" indent="-342900" algn="just" eaLnBrk="0" hangingPunct="0">
              <a:spcBef>
                <a:spcPct val="20000"/>
              </a:spcBef>
              <a:buFont typeface="Wingdings" panose="05000000000000000000" pitchFamily="2" charset="2"/>
              <a:buChar char="ü"/>
              <a:defRPr/>
            </a:pPr>
            <a:r>
              <a:rPr lang="it-IT" sz="2400" b="1" kern="0" dirty="0">
                <a:solidFill>
                  <a:srgbClr val="FFFF00"/>
                </a:solidFill>
              </a:rPr>
              <a:t> Soluzioni tecniche</a:t>
            </a:r>
          </a:p>
          <a:p>
            <a:pPr lvl="0" algn="just" eaLnBrk="0" hangingPunct="0">
              <a:spcBef>
                <a:spcPct val="20000"/>
              </a:spcBef>
              <a:defRPr/>
            </a:pPr>
            <a:r>
              <a:rPr lang="it-IT" sz="2400" b="1" kern="0" dirty="0">
                <a:solidFill>
                  <a:srgbClr val="FCE6BA"/>
                </a:solidFill>
              </a:rPr>
              <a:t>progettato per uno specifico sistema in modo da preservarne i requisiti di </a:t>
            </a:r>
            <a:r>
              <a:rPr lang="it-IT" sz="2400" b="1" u="sng" kern="0" dirty="0">
                <a:solidFill>
                  <a:srgbClr val="FCE6BA"/>
                </a:solidFill>
              </a:rPr>
              <a:t>Riservatezza, Integrità e Disponibilità delle informazioni</a:t>
            </a:r>
          </a:p>
        </p:txBody>
      </p:sp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br>
              <a:rPr lang="it-IT" altLang="it-IT" sz="2800" b="1" dirty="0">
                <a:solidFill>
                  <a:srgbClr val="027EB6"/>
                </a:solidFill>
              </a:rPr>
            </a:br>
            <a:r>
              <a:rPr lang="it-IT" altLang="it-IT" sz="2800" b="1" dirty="0">
                <a:solidFill>
                  <a:srgbClr val="0A28A6"/>
                </a:solidFill>
              </a:rPr>
              <a:t>Sistema di Gestione della Sicurezza </a:t>
            </a:r>
            <a:br>
              <a:rPr lang="it-IT" altLang="it-IT" sz="2800" b="1" dirty="0">
                <a:solidFill>
                  <a:srgbClr val="0A28A6"/>
                </a:solidFill>
              </a:rPr>
            </a:br>
            <a:r>
              <a:rPr lang="it-IT" altLang="it-IT" sz="2800" b="1" dirty="0">
                <a:solidFill>
                  <a:srgbClr val="0A28A6"/>
                </a:solidFill>
              </a:rPr>
              <a:t>delle Informazioni :   SGSI</a:t>
            </a:r>
            <a:br>
              <a:rPr lang="it-IT" altLang="it-IT" sz="2800" b="1" dirty="0">
                <a:solidFill>
                  <a:srgbClr val="0A28A6"/>
                </a:solidFill>
              </a:rPr>
            </a:br>
            <a:endParaRPr lang="it-IT" altLang="it-IT" sz="2800" b="1" dirty="0">
              <a:solidFill>
                <a:srgbClr val="0A28A6"/>
              </a:solidFill>
            </a:endParaRP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79400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E60AA6A2-DE4C-47B2-ADB2-4685939282E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28122" y="6191694"/>
            <a:ext cx="887755" cy="666306"/>
          </a:xfrm>
        </p:spPr>
      </p:pic>
    </p:spTree>
    <p:extLst>
      <p:ext uri="{BB962C8B-B14F-4D97-AF65-F5344CB8AC3E}">
        <p14:creationId xmlns:p14="http://schemas.microsoft.com/office/powerpoint/2010/main" val="330887779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Famiglia 27000: </a:t>
            </a:r>
            <a:br>
              <a:rPr lang="it-IT" altLang="it-IT" sz="2800" b="1" dirty="0">
                <a:solidFill>
                  <a:srgbClr val="0A28A6"/>
                </a:solidFill>
              </a:rPr>
            </a:br>
            <a:r>
              <a:rPr lang="it-IT" altLang="it-IT" sz="2800" b="1" dirty="0">
                <a:solidFill>
                  <a:srgbClr val="0A28A6"/>
                </a:solidFill>
              </a:rPr>
              <a:t>Danni intangibili contrastati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79400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D5F900CB-85E7-4D8E-A187-025BF18A1CA6}"/>
              </a:ext>
            </a:extLst>
          </p:cNvPr>
          <p:cNvSpPr/>
          <p:nvPr/>
        </p:nvSpPr>
        <p:spPr>
          <a:xfrm>
            <a:off x="467544" y="1844824"/>
            <a:ext cx="8064896" cy="3672408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lvl="0" indent="-342900" algn="just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it-IT" sz="2400" b="1" kern="0" dirty="0">
                <a:solidFill>
                  <a:srgbClr val="FCE6BA"/>
                </a:solidFill>
              </a:rPr>
              <a:t>27000 </a:t>
            </a:r>
            <a:r>
              <a:rPr lang="it-IT" sz="2400" b="1" kern="0" dirty="0" err="1">
                <a:solidFill>
                  <a:srgbClr val="FCE6BA"/>
                </a:solidFill>
              </a:rPr>
              <a:t>Foundamental</a:t>
            </a:r>
            <a:r>
              <a:rPr lang="it-IT" sz="2400" b="1" kern="0" dirty="0">
                <a:solidFill>
                  <a:srgbClr val="FCE6BA"/>
                </a:solidFill>
              </a:rPr>
              <a:t> and </a:t>
            </a:r>
            <a:r>
              <a:rPr lang="it-IT" sz="2400" b="1" kern="0" dirty="0" err="1">
                <a:solidFill>
                  <a:srgbClr val="FCE6BA"/>
                </a:solidFill>
              </a:rPr>
              <a:t>vocabulary</a:t>
            </a:r>
            <a:endParaRPr lang="it-IT" sz="2400" b="1" kern="0" dirty="0">
              <a:solidFill>
                <a:srgbClr val="FCE6BA"/>
              </a:solidFill>
            </a:endParaRPr>
          </a:p>
          <a:p>
            <a:pPr marL="342900" lvl="0" indent="-342900" algn="just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it-IT" sz="2400" b="1" kern="0" dirty="0">
                <a:solidFill>
                  <a:srgbClr val="FCE6BA"/>
                </a:solidFill>
              </a:rPr>
              <a:t>27001  ISMS </a:t>
            </a:r>
            <a:r>
              <a:rPr lang="it-IT" sz="2400" b="1" kern="0" dirty="0" err="1">
                <a:solidFill>
                  <a:srgbClr val="FCE6BA"/>
                </a:solidFill>
              </a:rPr>
              <a:t>Requirements</a:t>
            </a:r>
            <a:r>
              <a:rPr lang="it-IT" sz="2400" b="1" kern="0" dirty="0">
                <a:solidFill>
                  <a:srgbClr val="FCE6BA"/>
                </a:solidFill>
              </a:rPr>
              <a:t>  ( MODELLO )</a:t>
            </a:r>
          </a:p>
          <a:p>
            <a:pPr marL="342900" lvl="0" indent="-342900" algn="just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en-US" sz="2400" b="1" kern="0" dirty="0">
                <a:solidFill>
                  <a:srgbClr val="FCE6BA"/>
                </a:solidFill>
              </a:rPr>
              <a:t>27002 Code of practice of ISMS  (CONTROLLI )</a:t>
            </a:r>
          </a:p>
          <a:p>
            <a:pPr marL="342900" lvl="0" indent="-342900" algn="just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2700n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ecc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  <a:p>
            <a:pPr marL="342900" lvl="0" indent="-342900" algn="just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it-IT" sz="2400" b="1" kern="0" dirty="0">
                <a:solidFill>
                  <a:srgbClr val="FCE6BA"/>
                </a:solidFill>
              </a:rPr>
              <a:t>27005 Risk Management</a:t>
            </a:r>
          </a:p>
          <a:p>
            <a:pPr marL="342900" lvl="0" indent="-342900" algn="just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en-US" sz="2400" b="1" kern="0" dirty="0">
                <a:solidFill>
                  <a:srgbClr val="FCE6BA"/>
                </a:solidFill>
              </a:rPr>
              <a:t>27006 Requirements for the accreditation of certification bodies</a:t>
            </a:r>
          </a:p>
        </p:txBody>
      </p:sp>
      <p:pic>
        <p:nvPicPr>
          <p:cNvPr id="7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25B263AC-7B21-42B7-802E-1D5B014292C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00269" y="5733256"/>
            <a:ext cx="1343462" cy="1008338"/>
          </a:xfrm>
        </p:spPr>
      </p:pic>
    </p:spTree>
    <p:extLst>
      <p:ext uri="{BB962C8B-B14F-4D97-AF65-F5344CB8AC3E}">
        <p14:creationId xmlns:p14="http://schemas.microsoft.com/office/powerpoint/2010/main" val="365860891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ISO 27001: </a:t>
            </a:r>
            <a:br>
              <a:rPr lang="it-IT" altLang="it-IT" sz="2800" b="1" dirty="0">
                <a:solidFill>
                  <a:srgbClr val="0A28A6"/>
                </a:solidFill>
              </a:rPr>
            </a:br>
            <a:r>
              <a:rPr lang="it-IT" altLang="it-IT" sz="2800" b="1" dirty="0">
                <a:solidFill>
                  <a:srgbClr val="0A28A6"/>
                </a:solidFill>
              </a:rPr>
              <a:t>applicazioni in ambito pubblico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79400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D5F900CB-85E7-4D8E-A187-025BF18A1CA6}"/>
              </a:ext>
            </a:extLst>
          </p:cNvPr>
          <p:cNvSpPr/>
          <p:nvPr/>
        </p:nvSpPr>
        <p:spPr>
          <a:xfrm>
            <a:off x="179512" y="1268760"/>
            <a:ext cx="8820472" cy="4824536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indent="0" algn="just" hangingPunct="0">
              <a:buNone/>
            </a:pPr>
            <a:r>
              <a:rPr lang="it-IT" sz="2400" dirty="0">
                <a:latin typeface="Calibri" panose="020F0502020204030204" pitchFamily="34" charset="0"/>
              </a:rPr>
              <a:t>Gli OP devono possedere la certificazione della</a:t>
            </a:r>
            <a:r>
              <a:rPr lang="it-IT" sz="2400" dirty="0">
                <a:solidFill>
                  <a:srgbClr val="FFFFFF"/>
                </a:solidFill>
                <a:latin typeface="Calibri" panose="020F0502020204030204" pitchFamily="34" charset="0"/>
              </a:rPr>
              <a:t> sicurezza del sistema per la gestione delle informazioni in conformità con l’Organizzazione internazionale per la standardizzazione 27001 in conformità a:</a:t>
            </a:r>
          </a:p>
          <a:p>
            <a:pPr marL="342900" indent="-342900" algn="just" hangingPunct="0">
              <a:buFont typeface="Wingdings" panose="05000000000000000000" pitchFamily="2" charset="2"/>
              <a:buChar char="Ø"/>
            </a:pPr>
            <a:r>
              <a:rPr lang="it-IT" sz="2400" dirty="0">
                <a:solidFill>
                  <a:srgbClr val="FFFF00"/>
                </a:solidFill>
                <a:latin typeface="Calibri" panose="020F0502020204030204" pitchFamily="34" charset="0"/>
              </a:rPr>
              <a:t>Regolamento Delegato n. 907/2014 </a:t>
            </a:r>
            <a:r>
              <a:rPr lang="it-IT" sz="2400" dirty="0">
                <a:latin typeface="Calibri" panose="020F0502020204030204" pitchFamily="34" charset="0"/>
              </a:rPr>
              <a:t>della Commissione Europea dell’11 marzo 2014 </a:t>
            </a:r>
          </a:p>
          <a:p>
            <a:pPr marL="342900" indent="-342900" algn="just" hangingPunct="0">
              <a:buFont typeface="Wingdings" panose="05000000000000000000" pitchFamily="2" charset="2"/>
              <a:buChar char="Ø"/>
            </a:pPr>
            <a:r>
              <a:rPr lang="it-IT" sz="2400" dirty="0">
                <a:solidFill>
                  <a:srgbClr val="FFFF00"/>
                </a:solidFill>
                <a:latin typeface="Calibri" panose="020F0502020204030204" pitchFamily="34" charset="0"/>
              </a:rPr>
              <a:t>DM 12/01/2015 n. 162 </a:t>
            </a:r>
            <a:r>
              <a:rPr lang="it-IT" sz="2400" dirty="0">
                <a:latin typeface="Calibri" panose="020F0502020204030204" pitchFamily="34" charset="0"/>
              </a:rPr>
              <a:t>relativo alla semplificazione della gestione della PAC 2014 – 2020, </a:t>
            </a:r>
          </a:p>
          <a:p>
            <a:pPr marL="342900" indent="-342900" algn="just" hangingPunct="0">
              <a:buFont typeface="Wingdings" panose="05000000000000000000" pitchFamily="2" charset="2"/>
              <a:buChar char="Ø"/>
            </a:pPr>
            <a:r>
              <a:rPr lang="it-IT" sz="2400" dirty="0">
                <a:latin typeface="Calibri" panose="020F0502020204030204" pitchFamily="34" charset="0"/>
              </a:rPr>
              <a:t>nota </a:t>
            </a:r>
            <a:r>
              <a:rPr lang="it-IT" sz="2400" dirty="0">
                <a:solidFill>
                  <a:srgbClr val="FFFF00"/>
                </a:solidFill>
                <a:latin typeface="Calibri" panose="020F0502020204030204" pitchFamily="34" charset="0"/>
              </a:rPr>
              <a:t>“</a:t>
            </a:r>
            <a:r>
              <a:rPr lang="it-IT" sz="2400" i="1" dirty="0">
                <a:solidFill>
                  <a:srgbClr val="FFFF00"/>
                </a:solidFill>
                <a:latin typeface="Calibri" panose="020F0502020204030204" pitchFamily="34" charset="0"/>
              </a:rPr>
              <a:t>Memorandum trasmesso al comitato dei fondi agricoli</a:t>
            </a:r>
            <a:r>
              <a:rPr lang="it-IT" sz="2400" dirty="0">
                <a:solidFill>
                  <a:srgbClr val="FFFF00"/>
                </a:solidFill>
                <a:latin typeface="Calibri" panose="020F0502020204030204" pitchFamily="34" charset="0"/>
              </a:rPr>
              <a:t> </a:t>
            </a:r>
            <a:r>
              <a:rPr lang="it-IT" sz="2400" i="1" dirty="0">
                <a:solidFill>
                  <a:srgbClr val="FFFF00"/>
                </a:solidFill>
                <a:latin typeface="Calibri" panose="020F0502020204030204" pitchFamily="34" charset="0"/>
              </a:rPr>
              <a:t>-  Certificazione degli organismi pagatori secondo la norma ISO 27001</a:t>
            </a:r>
            <a:r>
              <a:rPr lang="it-IT" sz="2400" dirty="0">
                <a:latin typeface="Calibri" panose="020F0502020204030204" pitchFamily="34" charset="0"/>
              </a:rPr>
              <a:t>” (nota AGRI/2015/agri.Ddg4.J.1(2015)1359224-it-memo - agri-2015-61091-00-00-it-tra-00)</a:t>
            </a:r>
          </a:p>
        </p:txBody>
      </p:sp>
      <p:pic>
        <p:nvPicPr>
          <p:cNvPr id="7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6F57FC86-86BB-4CC5-9C64-826EDBA2E8A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64126" y="6210704"/>
            <a:ext cx="815747" cy="612260"/>
          </a:xfrm>
        </p:spPr>
      </p:pic>
    </p:spTree>
    <p:extLst>
      <p:ext uri="{BB962C8B-B14F-4D97-AF65-F5344CB8AC3E}">
        <p14:creationId xmlns:p14="http://schemas.microsoft.com/office/powerpoint/2010/main" val="2698415223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4587E6CB-2CDE-424E-A3ED-8D70488828FD}"/>
              </a:ext>
            </a:extLst>
          </p:cNvPr>
          <p:cNvSpPr/>
          <p:nvPr/>
        </p:nvSpPr>
        <p:spPr>
          <a:xfrm>
            <a:off x="467544" y="1340768"/>
            <a:ext cx="8270875" cy="792163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eaLnBrk="0" hangingPunct="0">
              <a:defRPr/>
            </a:pPr>
            <a:r>
              <a:rPr lang="it-IT" b="1" dirty="0">
                <a:solidFill>
                  <a:srgbClr val="FCE6BA"/>
                </a:solidFill>
              </a:rPr>
              <a:t>Stabilire la politica del Sistema di Gestione per la Sicurezza delle informazioni</a:t>
            </a:r>
            <a:endParaRPr kumimoji="0" lang="it-IT" sz="1800" b="1" i="0" u="none" strike="noStrike" kern="1200" cap="none" spc="0" normalizeH="0" baseline="0" noProof="0" dirty="0">
              <a:ln>
                <a:noFill/>
              </a:ln>
              <a:solidFill>
                <a:srgbClr val="FCE6BA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84F01DD9-AE82-4707-A826-A4D7CAAC376A}"/>
              </a:ext>
            </a:extLst>
          </p:cNvPr>
          <p:cNvSpPr/>
          <p:nvPr/>
        </p:nvSpPr>
        <p:spPr>
          <a:xfrm>
            <a:off x="467544" y="2708920"/>
            <a:ext cx="8280920" cy="780355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eaLnBrk="0" hangingPunct="0">
              <a:defRPr/>
            </a:pPr>
            <a:r>
              <a:rPr lang="it-IT" b="1" dirty="0">
                <a:solidFill>
                  <a:srgbClr val="FCE6BA"/>
                </a:solidFill>
              </a:rPr>
              <a:t>Attuare e condurre il S.G.S.I</a:t>
            </a:r>
            <a:endParaRPr kumimoji="0" lang="it-IT" sz="1800" b="1" i="0" u="none" strike="noStrike" kern="1200" cap="none" spc="0" normalizeH="0" baseline="0" noProof="0" dirty="0">
              <a:ln>
                <a:noFill/>
              </a:ln>
              <a:solidFill>
                <a:srgbClr val="FCE6BA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7532B727-7EED-41E5-B44F-8A48BC1BA0C8}"/>
              </a:ext>
            </a:extLst>
          </p:cNvPr>
          <p:cNvSpPr/>
          <p:nvPr/>
        </p:nvSpPr>
        <p:spPr>
          <a:xfrm>
            <a:off x="467544" y="3789040"/>
            <a:ext cx="8270875" cy="792162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eaLnBrk="0" hangingPunct="0">
              <a:defRPr/>
            </a:pPr>
            <a:r>
              <a:rPr lang="it-IT" b="1" dirty="0">
                <a:solidFill>
                  <a:srgbClr val="FCE6BA"/>
                </a:solidFill>
              </a:rPr>
              <a:t>Monitorare e riesaminare il S.G.S.I.</a:t>
            </a:r>
            <a:endParaRPr kumimoji="0" lang="it-IT" sz="1800" b="1" i="0" u="none" strike="noStrike" kern="1200" cap="none" spc="0" normalizeH="0" baseline="0" noProof="0" dirty="0">
              <a:ln>
                <a:noFill/>
              </a:ln>
              <a:solidFill>
                <a:srgbClr val="FCE6BA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86AFC613-79BA-4BDB-A0C3-BC076BBFA35C}"/>
              </a:ext>
            </a:extLst>
          </p:cNvPr>
          <p:cNvSpPr/>
          <p:nvPr/>
        </p:nvSpPr>
        <p:spPr>
          <a:xfrm>
            <a:off x="467544" y="4797151"/>
            <a:ext cx="8280920" cy="838473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eaLnBrk="0" hangingPunct="0">
              <a:defRPr/>
            </a:pPr>
            <a:r>
              <a:rPr lang="it-IT" b="1" dirty="0">
                <a:solidFill>
                  <a:srgbClr val="FCE6BA"/>
                </a:solidFill>
              </a:rPr>
              <a:t>Mantenere attivo, aggiornato e migliorare il S.G.S.I.</a:t>
            </a:r>
            <a:endParaRPr kumimoji="0" lang="it-IT" sz="1800" b="1" i="0" u="sng" strike="noStrike" kern="1200" cap="none" spc="0" normalizeH="0" baseline="0" noProof="0" dirty="0">
              <a:ln>
                <a:noFill/>
              </a:ln>
              <a:solidFill>
                <a:srgbClr val="FCE6BA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7" name="Rettangolo con angoli arrotondati 16">
            <a:extLst>
              <a:ext uri="{FF2B5EF4-FFF2-40B4-BE49-F238E27FC236}">
                <a16:creationId xmlns:a16="http://schemas.microsoft.com/office/drawing/2014/main" id="{9B654DC8-3C30-480A-A6E9-F39B79462C66}"/>
              </a:ext>
            </a:extLst>
          </p:cNvPr>
          <p:cNvSpPr/>
          <p:nvPr/>
        </p:nvSpPr>
        <p:spPr>
          <a:xfrm>
            <a:off x="431540" y="4797152"/>
            <a:ext cx="8280920" cy="1359769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just" eaLnBrk="0" hangingPunct="0">
              <a:defRPr/>
            </a:pPr>
            <a:r>
              <a:rPr lang="it-IT" b="1" dirty="0">
                <a:solidFill>
                  <a:srgbClr val="FFFFFF"/>
                </a:solidFill>
              </a:rPr>
              <a:t>Intraprendere azioni correttive e di miglioramento, basate sui risultati degli audit interni del S.G.S.I. e sul riesame da parte della direzione o sulle altre informazioni pertinenti, al fine di ottenere il miglioramento continuo del S.G.S.I.</a:t>
            </a:r>
          </a:p>
          <a:p>
            <a:pPr lvl="0" algn="just" eaLnBrk="0" hangingPunct="0">
              <a:defRPr/>
            </a:pPr>
            <a:r>
              <a:rPr lang="it-IT" b="1" dirty="0">
                <a:solidFill>
                  <a:srgbClr val="FFFFFF"/>
                </a:solidFill>
              </a:rPr>
              <a:t>.</a:t>
            </a:r>
            <a:endParaRPr kumimoji="0" lang="it-IT" sz="1800" b="1" i="0" u="sng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ttangolo con angoli arrotondati 13">
            <a:extLst>
              <a:ext uri="{FF2B5EF4-FFF2-40B4-BE49-F238E27FC236}">
                <a16:creationId xmlns:a16="http://schemas.microsoft.com/office/drawing/2014/main" id="{6CDFF958-F5C1-4FAA-9F94-78C56D124F19}"/>
              </a:ext>
            </a:extLst>
          </p:cNvPr>
          <p:cNvSpPr/>
          <p:nvPr/>
        </p:nvSpPr>
        <p:spPr>
          <a:xfrm>
            <a:off x="477589" y="1304754"/>
            <a:ext cx="8270875" cy="1368152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just" eaLnBrk="0" hangingPunct="0">
              <a:defRPr/>
            </a:pPr>
            <a:r>
              <a:rPr lang="it-IT" b="1" dirty="0">
                <a:solidFill>
                  <a:srgbClr val="FFFFFF"/>
                </a:solidFill>
              </a:rPr>
              <a:t>Stabilire la politica del Sistema di Gestione per la Sicurezza delle Informazioni, gli obiettivi, i processi e le procedure pertinenti per gestire i rischi e migliorare la sicurezza delle informazioni al fine di produrre risultati conformi alle politiche ed agli obiettivi generali dell’organizzazione</a:t>
            </a:r>
            <a:endParaRPr kumimoji="0" lang="it-IT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ttangolo con angoli arrotondati 14">
            <a:extLst>
              <a:ext uri="{FF2B5EF4-FFF2-40B4-BE49-F238E27FC236}">
                <a16:creationId xmlns:a16="http://schemas.microsoft.com/office/drawing/2014/main" id="{8F77D8E8-124A-474F-B480-AC3D4BCA06B3}"/>
              </a:ext>
            </a:extLst>
          </p:cNvPr>
          <p:cNvSpPr/>
          <p:nvPr/>
        </p:nvSpPr>
        <p:spPr>
          <a:xfrm>
            <a:off x="431540" y="2708920"/>
            <a:ext cx="8280920" cy="78035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eaLnBrk="0" hangingPunct="0">
              <a:defRPr/>
            </a:pPr>
            <a:r>
              <a:rPr lang="it-IT" b="1" dirty="0">
                <a:solidFill>
                  <a:srgbClr val="FFFFFF"/>
                </a:solidFill>
              </a:rPr>
              <a:t>Attuare e rendere operativa la politica del Sistema di Gestione per la Sicurezza delle Informazioni, i controlli, i processi e le procedure</a:t>
            </a:r>
            <a:endParaRPr kumimoji="0" lang="it-IT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Rettangolo con angoli arrotondati 15">
            <a:extLst>
              <a:ext uri="{FF2B5EF4-FFF2-40B4-BE49-F238E27FC236}">
                <a16:creationId xmlns:a16="http://schemas.microsoft.com/office/drawing/2014/main" id="{FD5DAA5E-2F16-4DEE-848D-C4B441161D15}"/>
              </a:ext>
            </a:extLst>
          </p:cNvPr>
          <p:cNvSpPr/>
          <p:nvPr/>
        </p:nvSpPr>
        <p:spPr>
          <a:xfrm>
            <a:off x="467544" y="3645024"/>
            <a:ext cx="8270875" cy="108857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just" eaLnBrk="0" hangingPunct="0">
              <a:defRPr/>
            </a:pPr>
            <a:r>
              <a:rPr lang="it-IT" b="1" dirty="0">
                <a:solidFill>
                  <a:schemeClr val="bg1"/>
                </a:solidFill>
              </a:rPr>
              <a:t>Valutare/misurare le prestazioni del processo a fronte della politica del Sistema di Gestione per la Sicurezza delle Informazioni, degli obiettivi e delle esperienze pratiche, quindi riportare i risultati alla direzione ai fini del riesame.</a:t>
            </a:r>
            <a:endParaRPr kumimoji="0" lang="it-IT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54274" name="Titolo 1">
            <a:extLst>
              <a:ext uri="{FF2B5EF4-FFF2-40B4-BE49-F238E27FC236}">
                <a16:creationId xmlns:a16="http://schemas.microsoft.com/office/drawing/2014/main" id="{77FE1733-D269-4833-A4B6-ED467380B6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200" b="1" dirty="0">
                <a:solidFill>
                  <a:srgbClr val="0A28A6"/>
                </a:solidFill>
              </a:rPr>
              <a:t>ISO/IEC 27001:2013 </a:t>
            </a:r>
            <a:br>
              <a:rPr lang="it-IT" altLang="it-IT" sz="2200" b="1" dirty="0">
                <a:solidFill>
                  <a:srgbClr val="0A28A6"/>
                </a:solidFill>
              </a:rPr>
            </a:br>
            <a:r>
              <a:rPr lang="it-IT" altLang="it-IT" sz="2200" b="1" dirty="0">
                <a:solidFill>
                  <a:srgbClr val="0A28A6"/>
                </a:solidFill>
              </a:rPr>
              <a:t>Il modello per la sicurezza delle informazioni</a:t>
            </a:r>
          </a:p>
        </p:txBody>
      </p:sp>
      <p:pic>
        <p:nvPicPr>
          <p:cNvPr id="54275" name="Immagine 3">
            <a:extLst>
              <a:ext uri="{FF2B5EF4-FFF2-40B4-BE49-F238E27FC236}">
                <a16:creationId xmlns:a16="http://schemas.microsoft.com/office/drawing/2014/main" id="{E4CF0816-C23A-4592-8A21-05C0A6335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5588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2" descr="Risultati immagini per mipaaf pemac">
            <a:extLst>
              <a:ext uri="{FF2B5EF4-FFF2-40B4-BE49-F238E27FC236}">
                <a16:creationId xmlns:a16="http://schemas.microsoft.com/office/drawing/2014/main" id="{55E43D49-B098-4E1E-905A-36923971E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79400"/>
            <a:ext cx="111125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80DD5F10-4EC7-45FA-80F1-903B5DC63C1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64126" y="6245740"/>
            <a:ext cx="815747" cy="612260"/>
          </a:xfrm>
        </p:spPr>
      </p:pic>
    </p:spTree>
    <p:extLst>
      <p:ext uri="{BB962C8B-B14F-4D97-AF65-F5344CB8AC3E}">
        <p14:creationId xmlns:p14="http://schemas.microsoft.com/office/powerpoint/2010/main" val="18755853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4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olo 1">
            <a:extLst>
              <a:ext uri="{FF2B5EF4-FFF2-40B4-BE49-F238E27FC236}">
                <a16:creationId xmlns:a16="http://schemas.microsoft.com/office/drawing/2014/main" id="{77FE1733-D269-4833-A4B6-ED467380B6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000" b="1" dirty="0">
                <a:solidFill>
                  <a:srgbClr val="0A28A6"/>
                </a:solidFill>
              </a:rPr>
              <a:t>Stabilire la politica del Sistema di Gestione </a:t>
            </a:r>
            <a:br>
              <a:rPr lang="it-IT" altLang="it-IT" sz="2000" b="1" dirty="0">
                <a:solidFill>
                  <a:srgbClr val="0A28A6"/>
                </a:solidFill>
              </a:rPr>
            </a:br>
            <a:r>
              <a:rPr lang="it-IT" altLang="it-IT" sz="2000" b="1" dirty="0">
                <a:solidFill>
                  <a:srgbClr val="0A28A6"/>
                </a:solidFill>
              </a:rPr>
              <a:t>per la Sicurezza delle Informazioni</a:t>
            </a:r>
            <a:br>
              <a:rPr lang="it-IT" altLang="it-IT" sz="2000" b="1" dirty="0">
                <a:solidFill>
                  <a:srgbClr val="0A28A6"/>
                </a:solidFill>
              </a:rPr>
            </a:br>
            <a:r>
              <a:rPr lang="it-IT" altLang="it-IT" sz="2000" b="1" dirty="0">
                <a:solidFill>
                  <a:srgbClr val="0A28A6"/>
                </a:solidFill>
              </a:rPr>
              <a:t> il S.G.S.I. dell’organizzazione</a:t>
            </a:r>
          </a:p>
        </p:txBody>
      </p:sp>
      <p:pic>
        <p:nvPicPr>
          <p:cNvPr id="54275" name="Immagine 3">
            <a:extLst>
              <a:ext uri="{FF2B5EF4-FFF2-40B4-BE49-F238E27FC236}">
                <a16:creationId xmlns:a16="http://schemas.microsoft.com/office/drawing/2014/main" id="{E4CF0816-C23A-4592-8A21-05C0A6335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5588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2" descr="Risultati immagini per mipaaf pemac">
            <a:extLst>
              <a:ext uri="{FF2B5EF4-FFF2-40B4-BE49-F238E27FC236}">
                <a16:creationId xmlns:a16="http://schemas.microsoft.com/office/drawing/2014/main" id="{55E43D49-B098-4E1E-905A-36923971E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79400"/>
            <a:ext cx="111125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4587E6CB-2CDE-424E-A3ED-8D70488828FD}"/>
              </a:ext>
            </a:extLst>
          </p:cNvPr>
          <p:cNvSpPr/>
          <p:nvPr/>
        </p:nvSpPr>
        <p:spPr>
          <a:xfrm>
            <a:off x="467544" y="1340768"/>
            <a:ext cx="8270875" cy="1008111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eaLnBrk="0" hangingPunct="0">
              <a:defRPr/>
            </a:pPr>
            <a:r>
              <a:rPr lang="it-IT" b="1" dirty="0">
                <a:solidFill>
                  <a:srgbClr val="FCE6BA"/>
                </a:solidFill>
              </a:rPr>
              <a:t>La politica della sicurezza è la </a:t>
            </a:r>
            <a:r>
              <a:rPr lang="it-IT" u="sng" dirty="0">
                <a:solidFill>
                  <a:srgbClr val="FCE6BA"/>
                </a:solidFill>
              </a:rPr>
              <a:t>dichiarazione di intenti dell’Alta Direzione </a:t>
            </a:r>
            <a:r>
              <a:rPr lang="it-IT" b="1" dirty="0">
                <a:solidFill>
                  <a:srgbClr val="FCE6BA"/>
                </a:solidFill>
              </a:rPr>
              <a:t>che stabilisce e ratifica :</a:t>
            </a:r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3090E8D9-AE29-4ECB-80D5-5F33A3D7ADDD}"/>
              </a:ext>
            </a:extLst>
          </p:cNvPr>
          <p:cNvSpPr/>
          <p:nvPr/>
        </p:nvSpPr>
        <p:spPr>
          <a:xfrm>
            <a:off x="467544" y="2564904"/>
            <a:ext cx="8280920" cy="2880320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lvl="0" indent="-342900" algn="just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it-IT" b="1" kern="0" dirty="0">
                <a:solidFill>
                  <a:srgbClr val="FCE6BA"/>
                </a:solidFill>
              </a:rPr>
              <a:t>Gli obiettivi strategici del management sulla sicurezza delle informazioni che ritiene “critiche”.</a:t>
            </a:r>
          </a:p>
          <a:p>
            <a:pPr marL="342900" lvl="0" indent="-342900" algn="just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it-IT" b="1" kern="0" dirty="0">
                <a:solidFill>
                  <a:srgbClr val="FCE6BA"/>
                </a:solidFill>
              </a:rPr>
              <a:t>Le regole con cui gestire e proteggere queste informazioni.</a:t>
            </a:r>
          </a:p>
          <a:p>
            <a:pPr marL="342900" lvl="0" indent="-342900" algn="just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it-IT" b="1" kern="0" dirty="0">
                <a:solidFill>
                  <a:srgbClr val="FCE6BA"/>
                </a:solidFill>
              </a:rPr>
              <a:t>Il comportamento degli utenti.</a:t>
            </a:r>
          </a:p>
          <a:p>
            <a:pPr marL="342900" lvl="0" indent="-342900" algn="just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it-IT" b="1" kern="0" dirty="0">
                <a:solidFill>
                  <a:srgbClr val="FCE6BA"/>
                </a:solidFill>
              </a:rPr>
              <a:t>Gli attori coinvolti e relative responsabilità.</a:t>
            </a:r>
          </a:p>
          <a:p>
            <a:pPr marL="342900" lvl="0" indent="-342900" algn="just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it-IT" b="1" kern="0" dirty="0">
                <a:solidFill>
                  <a:srgbClr val="FCE6BA"/>
                </a:solidFill>
              </a:rPr>
              <a:t>Le regole di interazione con i fornitori e gli utenti.</a:t>
            </a:r>
          </a:p>
          <a:p>
            <a:pPr marL="342900" lvl="0" indent="-342900" algn="just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it-IT" b="1" kern="0" dirty="0">
                <a:solidFill>
                  <a:srgbClr val="FCE6BA"/>
                </a:solidFill>
              </a:rPr>
              <a:t>I criteri e le modalità di valutazione dei rischi.</a:t>
            </a:r>
            <a:endParaRPr lang="en-US" b="1" kern="0" dirty="0">
              <a:solidFill>
                <a:srgbClr val="FCE6BA"/>
              </a:solidFill>
            </a:endParaRPr>
          </a:p>
        </p:txBody>
      </p:sp>
      <p:pic>
        <p:nvPicPr>
          <p:cNvPr id="7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D7B33600-2721-472A-A44E-C0A51BD0074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00269" y="5733256"/>
            <a:ext cx="1343462" cy="1008338"/>
          </a:xfrm>
        </p:spPr>
      </p:pic>
    </p:spTree>
    <p:extLst>
      <p:ext uri="{BB962C8B-B14F-4D97-AF65-F5344CB8AC3E}">
        <p14:creationId xmlns:p14="http://schemas.microsoft.com/office/powerpoint/2010/main" val="4177387843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olo 1">
            <a:extLst>
              <a:ext uri="{FF2B5EF4-FFF2-40B4-BE49-F238E27FC236}">
                <a16:creationId xmlns:a16="http://schemas.microsoft.com/office/drawing/2014/main" id="{77FE1733-D269-4833-A4B6-ED467380B6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000" b="1" dirty="0">
                <a:solidFill>
                  <a:srgbClr val="027EB6"/>
                </a:solidFill>
              </a:rPr>
              <a:t>Le fasi dell’Analisi dei Rischi </a:t>
            </a:r>
            <a:br>
              <a:rPr lang="it-IT" altLang="it-IT" sz="2000" b="1" dirty="0">
                <a:solidFill>
                  <a:srgbClr val="027EB6"/>
                </a:solidFill>
              </a:rPr>
            </a:br>
            <a:r>
              <a:rPr lang="it-IT" altLang="it-IT" sz="2000" b="1" dirty="0">
                <a:solidFill>
                  <a:srgbClr val="027EB6"/>
                </a:solidFill>
              </a:rPr>
              <a:t>alla Sicurezza delle Informazioni</a:t>
            </a:r>
          </a:p>
        </p:txBody>
      </p:sp>
      <p:pic>
        <p:nvPicPr>
          <p:cNvPr id="54275" name="Immagine 3">
            <a:extLst>
              <a:ext uri="{FF2B5EF4-FFF2-40B4-BE49-F238E27FC236}">
                <a16:creationId xmlns:a16="http://schemas.microsoft.com/office/drawing/2014/main" id="{E4CF0816-C23A-4592-8A21-05C0A6335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5588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2" descr="Risultati immagini per mipaaf pemac">
            <a:extLst>
              <a:ext uri="{FF2B5EF4-FFF2-40B4-BE49-F238E27FC236}">
                <a16:creationId xmlns:a16="http://schemas.microsoft.com/office/drawing/2014/main" id="{55E43D49-B098-4E1E-905A-36923971E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79400"/>
            <a:ext cx="111125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4587E6CB-2CDE-424E-A3ED-8D70488828FD}"/>
              </a:ext>
            </a:extLst>
          </p:cNvPr>
          <p:cNvSpPr/>
          <p:nvPr/>
        </p:nvSpPr>
        <p:spPr>
          <a:xfrm>
            <a:off x="467544" y="1340768"/>
            <a:ext cx="8270875" cy="1008111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PIANIFICAZIONE dell’analisi e rilevazione dello scenario </a:t>
            </a:r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3090E8D9-AE29-4ECB-80D5-5F33A3D7ADDD}"/>
              </a:ext>
            </a:extLst>
          </p:cNvPr>
          <p:cNvSpPr/>
          <p:nvPr/>
        </p:nvSpPr>
        <p:spPr>
          <a:xfrm>
            <a:off x="467544" y="2564904"/>
            <a:ext cx="8280920" cy="2880320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lvl="0" indent="-342900" algn="just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it-IT" b="1" kern="0" dirty="0">
                <a:solidFill>
                  <a:srgbClr val="FFFFFF"/>
                </a:solidFill>
              </a:rPr>
              <a:t>Costituzione gruppo di lavoro </a:t>
            </a:r>
          </a:p>
          <a:p>
            <a:pPr marL="342900" lvl="0" indent="-342900" algn="just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it-IT" b="1" kern="0" dirty="0">
                <a:solidFill>
                  <a:srgbClr val="FFFFFF"/>
                </a:solidFill>
              </a:rPr>
              <a:t>Individuazione proprietari dei dati </a:t>
            </a:r>
          </a:p>
          <a:p>
            <a:pPr marL="342900" lvl="0" indent="-342900" algn="just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it-IT" b="1" kern="0" dirty="0">
                <a:solidFill>
                  <a:srgbClr val="FFFFFF"/>
                </a:solidFill>
              </a:rPr>
              <a:t>Individuazione referente applicativo della sicurezza </a:t>
            </a:r>
          </a:p>
          <a:p>
            <a:pPr marL="342900" lvl="0" indent="-342900" algn="just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it-IT" b="1" kern="0" dirty="0">
                <a:solidFill>
                  <a:srgbClr val="FFFFFF"/>
                </a:solidFill>
              </a:rPr>
              <a:t>Individuazione referente di infrastruttura </a:t>
            </a:r>
          </a:p>
          <a:p>
            <a:pPr marL="342900" lvl="0" indent="-342900" algn="just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it-IT" b="1" kern="0" dirty="0">
                <a:solidFill>
                  <a:srgbClr val="FFFFFF"/>
                </a:solidFill>
              </a:rPr>
              <a:t>Definizione tempistica delle attività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65CCEE23-EC26-42AA-8C18-E409637E957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00269" y="5733256"/>
            <a:ext cx="1343462" cy="1008338"/>
          </a:xfrm>
        </p:spPr>
      </p:pic>
    </p:spTree>
    <p:extLst>
      <p:ext uri="{BB962C8B-B14F-4D97-AF65-F5344CB8AC3E}">
        <p14:creationId xmlns:p14="http://schemas.microsoft.com/office/powerpoint/2010/main" val="3577868132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BB13DB61-7E88-47C6-B5D8-FC01B20ADEE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00269" y="5733256"/>
            <a:ext cx="1343462" cy="1008338"/>
          </a:xfrm>
        </p:spPr>
      </p:pic>
      <p:sp>
        <p:nvSpPr>
          <p:cNvPr id="54274" name="Titolo 1">
            <a:extLst>
              <a:ext uri="{FF2B5EF4-FFF2-40B4-BE49-F238E27FC236}">
                <a16:creationId xmlns:a16="http://schemas.microsoft.com/office/drawing/2014/main" id="{77FE1733-D269-4833-A4B6-ED467380B6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000" b="1" dirty="0">
                <a:solidFill>
                  <a:srgbClr val="027EB6"/>
                </a:solidFill>
              </a:rPr>
              <a:t>Le fasi dell’Analisi dei Rischi </a:t>
            </a:r>
            <a:br>
              <a:rPr lang="it-IT" altLang="it-IT" sz="2000" b="1" dirty="0">
                <a:solidFill>
                  <a:srgbClr val="027EB6"/>
                </a:solidFill>
              </a:rPr>
            </a:br>
            <a:r>
              <a:rPr lang="it-IT" altLang="it-IT" sz="2000" b="1" dirty="0">
                <a:solidFill>
                  <a:srgbClr val="027EB6"/>
                </a:solidFill>
              </a:rPr>
              <a:t>alla Sicurezza delle Informazioni</a:t>
            </a:r>
          </a:p>
        </p:txBody>
      </p:sp>
      <p:pic>
        <p:nvPicPr>
          <p:cNvPr id="54275" name="Immagine 3">
            <a:extLst>
              <a:ext uri="{FF2B5EF4-FFF2-40B4-BE49-F238E27FC236}">
                <a16:creationId xmlns:a16="http://schemas.microsoft.com/office/drawing/2014/main" id="{E4CF0816-C23A-4592-8A21-05C0A6335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5588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2" descr="Risultati immagini per mipaaf pemac">
            <a:extLst>
              <a:ext uri="{FF2B5EF4-FFF2-40B4-BE49-F238E27FC236}">
                <a16:creationId xmlns:a16="http://schemas.microsoft.com/office/drawing/2014/main" id="{55E43D49-B098-4E1E-905A-36923971E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79400"/>
            <a:ext cx="111125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4587E6CB-2CDE-424E-A3ED-8D70488828FD}"/>
              </a:ext>
            </a:extLst>
          </p:cNvPr>
          <p:cNvSpPr/>
          <p:nvPr/>
        </p:nvSpPr>
        <p:spPr>
          <a:xfrm>
            <a:off x="467544" y="1340768"/>
            <a:ext cx="8270875" cy="1008111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eaLnBrk="0" hangingPunct="0">
              <a:defRPr/>
            </a:pPr>
            <a:r>
              <a:rPr lang="it-IT" sz="2400" b="1" dirty="0">
                <a:solidFill>
                  <a:srgbClr val="FFFFFF"/>
                </a:solidFill>
              </a:rPr>
              <a:t>INVENTARIO DEI BENI (ASSET)</a:t>
            </a:r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3090E8D9-AE29-4ECB-80D5-5F33A3D7ADDD}"/>
              </a:ext>
            </a:extLst>
          </p:cNvPr>
          <p:cNvSpPr/>
          <p:nvPr/>
        </p:nvSpPr>
        <p:spPr>
          <a:xfrm>
            <a:off x="467544" y="2564904"/>
            <a:ext cx="8280920" cy="3240360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spcBef>
                <a:spcPct val="20000"/>
              </a:spcBef>
              <a:defRPr/>
            </a:pPr>
            <a:r>
              <a:rPr lang="it-IT" sz="2000" b="1" kern="0" dirty="0">
                <a:solidFill>
                  <a:srgbClr val="FFFF00"/>
                </a:solidFill>
              </a:rPr>
              <a:t>INFORMAZIONI (su supporto cartaceo o elettronico)</a:t>
            </a:r>
          </a:p>
          <a:p>
            <a:pPr algn="ctr" eaLnBrk="0" hangingPunct="0">
              <a:spcBef>
                <a:spcPct val="20000"/>
              </a:spcBef>
              <a:defRPr/>
            </a:pPr>
            <a:endParaRPr lang="it-IT" sz="2000" b="1" kern="0" dirty="0">
              <a:solidFill>
                <a:srgbClr val="FFFF00"/>
              </a:solidFill>
            </a:endParaRPr>
          </a:p>
          <a:p>
            <a:pPr marL="285750" lvl="0" indent="-285750" algn="just" eaLnBrk="0" hangingPunct="0"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it-IT" b="1" kern="0" dirty="0">
                <a:solidFill>
                  <a:srgbClr val="FFFFFF"/>
                </a:solidFill>
              </a:rPr>
              <a:t>Archivi fisici</a:t>
            </a:r>
          </a:p>
          <a:p>
            <a:pPr marL="285750" lvl="0" indent="-285750" algn="just" eaLnBrk="0" hangingPunct="0"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it-IT" b="1" kern="0" dirty="0">
                <a:solidFill>
                  <a:srgbClr val="FFFFFF"/>
                </a:solidFill>
              </a:rPr>
              <a:t>Supporti informatici (sistemi, apparati, Applicativi, reti locali, reti geografiche,…) </a:t>
            </a:r>
          </a:p>
          <a:p>
            <a:pPr marL="285750" lvl="0" indent="-285750" algn="just" eaLnBrk="0" hangingPunct="0"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it-IT" b="1" kern="0" dirty="0">
                <a:solidFill>
                  <a:srgbClr val="FFFFFF"/>
                </a:solidFill>
              </a:rPr>
              <a:t>Impianti (corrente elettrica, UPS, aria condizionata/riscaldamento,….)</a:t>
            </a:r>
          </a:p>
          <a:p>
            <a:pPr marL="285750" lvl="0" indent="-285750" algn="just" eaLnBrk="0" hangingPunct="0">
              <a:spcBef>
                <a:spcPct val="20000"/>
              </a:spcBef>
              <a:buFont typeface="Wingdings" panose="05000000000000000000" pitchFamily="2" charset="2"/>
              <a:buChar char="Ø"/>
              <a:defRPr/>
            </a:pPr>
            <a:r>
              <a:rPr lang="it-IT" b="1" kern="0" dirty="0">
                <a:solidFill>
                  <a:srgbClr val="FFFFFF"/>
                </a:solidFill>
              </a:rPr>
              <a:t>Persone (manager, sviluppatori, utenti, sistemisti,) </a:t>
            </a:r>
          </a:p>
        </p:txBody>
      </p:sp>
    </p:spTree>
    <p:extLst>
      <p:ext uri="{BB962C8B-B14F-4D97-AF65-F5344CB8AC3E}">
        <p14:creationId xmlns:p14="http://schemas.microsoft.com/office/powerpoint/2010/main" val="212390266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olo 1">
            <a:extLst>
              <a:ext uri="{FF2B5EF4-FFF2-40B4-BE49-F238E27FC236}">
                <a16:creationId xmlns:a16="http://schemas.microsoft.com/office/drawing/2014/main" id="{77FE1733-D269-4833-A4B6-ED467380B6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000" b="1" dirty="0">
                <a:solidFill>
                  <a:srgbClr val="0A28A6"/>
                </a:solidFill>
              </a:rPr>
              <a:t>Le fasi dell’Analisi dei Rischi </a:t>
            </a:r>
            <a:br>
              <a:rPr lang="it-IT" altLang="it-IT" sz="2000" b="1" dirty="0">
                <a:solidFill>
                  <a:srgbClr val="0A28A6"/>
                </a:solidFill>
              </a:rPr>
            </a:br>
            <a:r>
              <a:rPr lang="it-IT" altLang="it-IT" sz="2000" b="1" dirty="0">
                <a:solidFill>
                  <a:srgbClr val="0A28A6"/>
                </a:solidFill>
              </a:rPr>
              <a:t>alla Sicurezza delle Informazioni</a:t>
            </a:r>
          </a:p>
        </p:txBody>
      </p:sp>
      <p:pic>
        <p:nvPicPr>
          <p:cNvPr id="54275" name="Immagine 3">
            <a:extLst>
              <a:ext uri="{FF2B5EF4-FFF2-40B4-BE49-F238E27FC236}">
                <a16:creationId xmlns:a16="http://schemas.microsoft.com/office/drawing/2014/main" id="{E4CF0816-C23A-4592-8A21-05C0A6335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5588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2" descr="Risultati immagini per mipaaf pemac">
            <a:extLst>
              <a:ext uri="{FF2B5EF4-FFF2-40B4-BE49-F238E27FC236}">
                <a16:creationId xmlns:a16="http://schemas.microsoft.com/office/drawing/2014/main" id="{55E43D49-B098-4E1E-905A-36923971E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79400"/>
            <a:ext cx="111125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4587E6CB-2CDE-424E-A3ED-8D70488828FD}"/>
              </a:ext>
            </a:extLst>
          </p:cNvPr>
          <p:cNvSpPr/>
          <p:nvPr/>
        </p:nvSpPr>
        <p:spPr>
          <a:xfrm>
            <a:off x="467544" y="1340768"/>
            <a:ext cx="8270875" cy="1008111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CLASSIFICAZIONE delle informazioni da proteggere </a:t>
            </a:r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3090E8D9-AE29-4ECB-80D5-5F33A3D7ADDD}"/>
              </a:ext>
            </a:extLst>
          </p:cNvPr>
          <p:cNvSpPr/>
          <p:nvPr/>
        </p:nvSpPr>
        <p:spPr>
          <a:xfrm>
            <a:off x="467544" y="2564904"/>
            <a:ext cx="2952328" cy="3456384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lang="it-IT" sz="2400" b="1" kern="0" dirty="0">
                <a:solidFill>
                  <a:srgbClr val="FFFFFF"/>
                </a:solidFill>
                <a:latin typeface="Arial"/>
              </a:rPr>
              <a:t>B</a:t>
            </a: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anche Dati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Documenti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Immagini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Sw</a:t>
            </a:r>
            <a:endParaRPr kumimoji="0" lang="it-IT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2400" b="1" kern="0" noProof="0" dirty="0">
                <a:solidFill>
                  <a:srgbClr val="FFFFFF"/>
                </a:solidFill>
                <a:latin typeface="Arial"/>
              </a:rPr>
              <a:t>Ecc..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AB95DB3A-5BC7-47C1-8B48-0BE772A8C94C}"/>
              </a:ext>
            </a:extLst>
          </p:cNvPr>
          <p:cNvSpPr/>
          <p:nvPr/>
        </p:nvSpPr>
        <p:spPr>
          <a:xfrm>
            <a:off x="467544" y="2564904"/>
            <a:ext cx="4536504" cy="345638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A28A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Come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A28A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classifichiamo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A28A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 err="1">
                <a:solidFill>
                  <a:srgbClr val="0A28A6"/>
                </a:solidFill>
                <a:latin typeface="Arial"/>
              </a:rPr>
              <a:t>i</a:t>
            </a:r>
            <a:r>
              <a:rPr lang="en-US" sz="2400" b="1" kern="0" dirty="0">
                <a:solidFill>
                  <a:srgbClr val="0A28A6"/>
                </a:solidFill>
                <a:latin typeface="Arial"/>
              </a:rPr>
              <a:t> </a:t>
            </a:r>
            <a:r>
              <a:rPr lang="en-US" sz="2400" b="1" kern="0" dirty="0" err="1">
                <a:solidFill>
                  <a:srgbClr val="0A28A6"/>
                </a:solidFill>
                <a:latin typeface="Arial"/>
              </a:rPr>
              <a:t>documenti</a:t>
            </a:r>
            <a:r>
              <a:rPr lang="en-US" sz="2400" b="1" kern="0" dirty="0">
                <a:solidFill>
                  <a:srgbClr val="0A28A6"/>
                </a:solidFill>
                <a:latin typeface="Arial"/>
              </a:rPr>
              <a:t>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A28A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nel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A28A6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A28A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nostro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A28A6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Ufficio?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400" b="1" kern="0" dirty="0">
              <a:solidFill>
                <a:srgbClr val="FFFFFF"/>
              </a:solidFill>
              <a:latin typeface="Arial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2400" b="1" kern="0" dirty="0">
              <a:solidFill>
                <a:srgbClr val="FFFFFF"/>
              </a:solidFill>
              <a:latin typeface="Arial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CB2D6629-6BDC-4DF3-B280-C2DE6CB1DB63}"/>
              </a:ext>
            </a:extLst>
          </p:cNvPr>
          <p:cNvSpPr/>
          <p:nvPr/>
        </p:nvSpPr>
        <p:spPr>
          <a:xfrm>
            <a:off x="4644008" y="2780928"/>
            <a:ext cx="3960440" cy="2880320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Pubblico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 diffusione limitata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Riservato  Confidenziale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96A46DBD-4933-4F50-AD6B-810906D4443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7704" y="4725144"/>
            <a:ext cx="1343462" cy="1008338"/>
          </a:xfrm>
        </p:spPr>
      </p:pic>
    </p:spTree>
    <p:extLst>
      <p:ext uri="{BB962C8B-B14F-4D97-AF65-F5344CB8AC3E}">
        <p14:creationId xmlns:p14="http://schemas.microsoft.com/office/powerpoint/2010/main" val="159177115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olo 1">
            <a:extLst>
              <a:ext uri="{FF2B5EF4-FFF2-40B4-BE49-F238E27FC236}">
                <a16:creationId xmlns:a16="http://schemas.microsoft.com/office/drawing/2014/main" id="{77FE1733-D269-4833-A4B6-ED467380B6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000" b="1" dirty="0">
                <a:solidFill>
                  <a:srgbClr val="0A28A6"/>
                </a:solidFill>
              </a:rPr>
              <a:t>Le fasi dell’Analisi dei Rischi </a:t>
            </a:r>
            <a:br>
              <a:rPr lang="it-IT" altLang="it-IT" sz="2000" b="1" dirty="0">
                <a:solidFill>
                  <a:srgbClr val="0A28A6"/>
                </a:solidFill>
              </a:rPr>
            </a:br>
            <a:r>
              <a:rPr lang="it-IT" altLang="it-IT" sz="2000" b="1" dirty="0">
                <a:solidFill>
                  <a:srgbClr val="0A28A6"/>
                </a:solidFill>
              </a:rPr>
              <a:t>alla Sicurezza delle Informazioni</a:t>
            </a:r>
          </a:p>
        </p:txBody>
      </p:sp>
      <p:pic>
        <p:nvPicPr>
          <p:cNvPr id="54275" name="Immagine 3">
            <a:extLst>
              <a:ext uri="{FF2B5EF4-FFF2-40B4-BE49-F238E27FC236}">
                <a16:creationId xmlns:a16="http://schemas.microsoft.com/office/drawing/2014/main" id="{E4CF0816-C23A-4592-8A21-05C0A6335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5588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2" descr="Risultati immagini per mipaaf pemac">
            <a:extLst>
              <a:ext uri="{FF2B5EF4-FFF2-40B4-BE49-F238E27FC236}">
                <a16:creationId xmlns:a16="http://schemas.microsoft.com/office/drawing/2014/main" id="{55E43D49-B098-4E1E-905A-36923971E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79400"/>
            <a:ext cx="111125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4587E6CB-2CDE-424E-A3ED-8D70488828FD}"/>
              </a:ext>
            </a:extLst>
          </p:cNvPr>
          <p:cNvSpPr/>
          <p:nvPr/>
        </p:nvSpPr>
        <p:spPr>
          <a:xfrm>
            <a:off x="467544" y="1340768"/>
            <a:ext cx="8270875" cy="1008111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eaLnBrk="0" hangingPunct="0">
              <a:defRPr/>
            </a:pPr>
            <a:r>
              <a:rPr lang="it-IT" sz="2400" b="1" dirty="0">
                <a:solidFill>
                  <a:srgbClr val="FFFFFF"/>
                </a:solidFill>
              </a:rPr>
              <a:t>VALUTAZIONE DEL RISCHIO </a:t>
            </a:r>
          </a:p>
          <a:p>
            <a:pPr lvl="0" algn="ctr" eaLnBrk="0" hangingPunct="0">
              <a:defRPr/>
            </a:pPr>
            <a:r>
              <a:rPr lang="it-IT" sz="2400" b="1" dirty="0">
                <a:solidFill>
                  <a:srgbClr val="FFFFFF"/>
                </a:solidFill>
              </a:rPr>
              <a:t>che incombe su ogni Asset</a:t>
            </a:r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3090E8D9-AE29-4ECB-80D5-5F33A3D7ADDD}"/>
              </a:ext>
            </a:extLst>
          </p:cNvPr>
          <p:cNvSpPr/>
          <p:nvPr/>
        </p:nvSpPr>
        <p:spPr>
          <a:xfrm>
            <a:off x="2915816" y="2564904"/>
            <a:ext cx="3456384" cy="2880320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just" eaLnBrk="0" hangingPunct="0">
              <a:spcBef>
                <a:spcPct val="20000"/>
              </a:spcBef>
              <a:defRPr/>
            </a:pPr>
            <a:r>
              <a:rPr lang="it-IT" sz="2400" b="1" kern="0" dirty="0">
                <a:solidFill>
                  <a:srgbClr val="FFFFFF"/>
                </a:solidFill>
              </a:rPr>
              <a:t>Minacce </a:t>
            </a:r>
          </a:p>
          <a:p>
            <a:pPr lvl="0" algn="just" eaLnBrk="0" hangingPunct="0">
              <a:spcBef>
                <a:spcPct val="20000"/>
              </a:spcBef>
              <a:defRPr/>
            </a:pPr>
            <a:r>
              <a:rPr lang="it-IT" sz="2400" b="1" kern="0" dirty="0">
                <a:solidFill>
                  <a:srgbClr val="FFFFFF"/>
                </a:solidFill>
              </a:rPr>
              <a:t>Vulnerabilità</a:t>
            </a:r>
          </a:p>
          <a:p>
            <a:pPr lvl="0" algn="just" eaLnBrk="0" hangingPunct="0">
              <a:spcBef>
                <a:spcPct val="20000"/>
              </a:spcBef>
              <a:defRPr/>
            </a:pPr>
            <a:r>
              <a:rPr lang="it-IT" sz="2400" b="1" kern="0" dirty="0">
                <a:solidFill>
                  <a:srgbClr val="FFFFFF"/>
                </a:solidFill>
              </a:rPr>
              <a:t>Impatto</a:t>
            </a:r>
          </a:p>
          <a:p>
            <a:pPr lvl="0" algn="just" eaLnBrk="0" hangingPunct="0">
              <a:spcBef>
                <a:spcPct val="20000"/>
              </a:spcBef>
              <a:defRPr/>
            </a:pPr>
            <a:r>
              <a:rPr lang="it-IT" sz="2400" b="1" kern="0" dirty="0">
                <a:solidFill>
                  <a:srgbClr val="FFFFFF"/>
                </a:solidFill>
              </a:rPr>
              <a:t>Probabilità</a:t>
            </a:r>
            <a:endParaRPr lang="en-US" sz="2400" b="1" kern="0" dirty="0">
              <a:solidFill>
                <a:srgbClr val="FFFFFF"/>
              </a:solidFill>
            </a:endParaRPr>
          </a:p>
        </p:txBody>
      </p:sp>
      <p:pic>
        <p:nvPicPr>
          <p:cNvPr id="7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8B86E2BC-226B-452F-8196-2E3CAD1158A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00269" y="5733256"/>
            <a:ext cx="1343462" cy="1008338"/>
          </a:xfrm>
        </p:spPr>
      </p:pic>
    </p:spTree>
    <p:extLst>
      <p:ext uri="{BB962C8B-B14F-4D97-AF65-F5344CB8AC3E}">
        <p14:creationId xmlns:p14="http://schemas.microsoft.com/office/powerpoint/2010/main" val="3793592351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olo 1">
            <a:extLst>
              <a:ext uri="{FF2B5EF4-FFF2-40B4-BE49-F238E27FC236}">
                <a16:creationId xmlns:a16="http://schemas.microsoft.com/office/drawing/2014/main" id="{77FE1733-D269-4833-A4B6-ED467380B6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000" b="1" dirty="0">
                <a:solidFill>
                  <a:srgbClr val="0A28A6"/>
                </a:solidFill>
              </a:rPr>
              <a:t>Le fasi dell’Analisi dei Rischi </a:t>
            </a:r>
            <a:br>
              <a:rPr lang="it-IT" altLang="it-IT" sz="2000" b="1" dirty="0">
                <a:solidFill>
                  <a:srgbClr val="0A28A6"/>
                </a:solidFill>
              </a:rPr>
            </a:br>
            <a:r>
              <a:rPr lang="it-IT" altLang="it-IT" sz="2000" b="1" dirty="0">
                <a:solidFill>
                  <a:srgbClr val="0A28A6"/>
                </a:solidFill>
              </a:rPr>
              <a:t>alla Sicurezza delle Informazioni</a:t>
            </a:r>
          </a:p>
        </p:txBody>
      </p:sp>
      <p:pic>
        <p:nvPicPr>
          <p:cNvPr id="54275" name="Immagine 3">
            <a:extLst>
              <a:ext uri="{FF2B5EF4-FFF2-40B4-BE49-F238E27FC236}">
                <a16:creationId xmlns:a16="http://schemas.microsoft.com/office/drawing/2014/main" id="{E4CF0816-C23A-4592-8A21-05C0A6335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5588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2" descr="Risultati immagini per mipaaf pemac">
            <a:extLst>
              <a:ext uri="{FF2B5EF4-FFF2-40B4-BE49-F238E27FC236}">
                <a16:creationId xmlns:a16="http://schemas.microsoft.com/office/drawing/2014/main" id="{55E43D49-B098-4E1E-905A-36923971E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79400"/>
            <a:ext cx="111125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4587E6CB-2CDE-424E-A3ED-8D70488828FD}"/>
              </a:ext>
            </a:extLst>
          </p:cNvPr>
          <p:cNvSpPr/>
          <p:nvPr/>
        </p:nvSpPr>
        <p:spPr>
          <a:xfrm>
            <a:off x="467544" y="1340768"/>
            <a:ext cx="8270875" cy="1008111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eaLnBrk="0" hangingPunct="0">
              <a:defRPr/>
            </a:pPr>
            <a:r>
              <a:rPr lang="it-IT" sz="2400" b="1" dirty="0">
                <a:solidFill>
                  <a:srgbClr val="FFFFFF"/>
                </a:solidFill>
              </a:rPr>
              <a:t> INDIVIDUAZIONE delle possibili CONTROMISURE 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3090E8D9-AE29-4ECB-80D5-5F33A3D7ADDD}"/>
              </a:ext>
            </a:extLst>
          </p:cNvPr>
          <p:cNvSpPr/>
          <p:nvPr/>
        </p:nvSpPr>
        <p:spPr>
          <a:xfrm>
            <a:off x="2915816" y="2564904"/>
            <a:ext cx="3456384" cy="2880320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just" eaLnBrk="0" hangingPunct="0">
              <a:spcBef>
                <a:spcPct val="20000"/>
              </a:spcBef>
              <a:defRPr/>
            </a:pPr>
            <a:r>
              <a:rPr lang="it-IT" sz="2400" b="1" kern="0" dirty="0">
                <a:solidFill>
                  <a:srgbClr val="FFFFFF"/>
                </a:solidFill>
              </a:rPr>
              <a:t>Fisiche </a:t>
            </a:r>
          </a:p>
          <a:p>
            <a:pPr lvl="0" algn="just" eaLnBrk="0" hangingPunct="0">
              <a:spcBef>
                <a:spcPct val="20000"/>
              </a:spcBef>
              <a:defRPr/>
            </a:pPr>
            <a:r>
              <a:rPr lang="it-IT" sz="2400" b="1" kern="0" dirty="0">
                <a:solidFill>
                  <a:srgbClr val="FFFFFF"/>
                </a:solidFill>
              </a:rPr>
              <a:t>Tecnologiche</a:t>
            </a:r>
          </a:p>
          <a:p>
            <a:pPr lvl="0" algn="just" eaLnBrk="0" hangingPunct="0">
              <a:spcBef>
                <a:spcPct val="20000"/>
              </a:spcBef>
              <a:defRPr/>
            </a:pPr>
            <a:r>
              <a:rPr lang="it-IT" sz="2400" b="1" kern="0" dirty="0">
                <a:solidFill>
                  <a:srgbClr val="FFFFFF"/>
                </a:solidFill>
              </a:rPr>
              <a:t>Organizzative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524355DE-59EF-4234-A50D-875F574E12A1}"/>
              </a:ext>
            </a:extLst>
          </p:cNvPr>
          <p:cNvSpPr/>
          <p:nvPr/>
        </p:nvSpPr>
        <p:spPr>
          <a:xfrm>
            <a:off x="5292080" y="2564904"/>
            <a:ext cx="3528392" cy="2880320"/>
          </a:xfrm>
          <a:prstGeom prst="round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dirty="0">
                <a:solidFill>
                  <a:srgbClr val="0A28A6"/>
                </a:solidFill>
              </a:rPr>
              <a:t>Cosa accade nel mio Ufficio?</a:t>
            </a:r>
          </a:p>
          <a:p>
            <a:pPr algn="ctr"/>
            <a:endParaRPr lang="it-IT" sz="2400" dirty="0">
              <a:solidFill>
                <a:srgbClr val="0A28A6"/>
              </a:solidFill>
            </a:endParaRPr>
          </a:p>
          <a:p>
            <a:pPr algn="ctr"/>
            <a:endParaRPr lang="it-IT" sz="2400" dirty="0">
              <a:solidFill>
                <a:srgbClr val="0A28A6"/>
              </a:solidFill>
            </a:endParaRPr>
          </a:p>
        </p:txBody>
      </p:sp>
      <p:pic>
        <p:nvPicPr>
          <p:cNvPr id="8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7DEB9534-D86A-4A20-93D6-3FA59607B18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00269" y="5733256"/>
            <a:ext cx="1343462" cy="1008338"/>
          </a:xfrm>
        </p:spPr>
      </p:pic>
    </p:spTree>
    <p:extLst>
      <p:ext uri="{BB962C8B-B14F-4D97-AF65-F5344CB8AC3E}">
        <p14:creationId xmlns:p14="http://schemas.microsoft.com/office/powerpoint/2010/main" val="111711996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Contenuto della formazione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79400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9AE4CD50-B115-4532-9671-A62936A9805D}"/>
              </a:ext>
            </a:extLst>
          </p:cNvPr>
          <p:cNvSpPr/>
          <p:nvPr/>
        </p:nvSpPr>
        <p:spPr>
          <a:xfrm>
            <a:off x="396875" y="1638300"/>
            <a:ext cx="8459788" cy="3806825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it-IT" sz="1800" b="1" i="0" u="none" strike="noStrike" kern="0" cap="none" spc="0" normalizeH="0" baseline="0" noProof="0" dirty="0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 normativa antifrode applicabile al FEAMP, ivi incluse le linee guida EGESIF;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it-IT" sz="1800" b="1" i="0" u="none" strike="noStrike" kern="0" cap="none" spc="0" normalizeH="0" baseline="0" noProof="0" dirty="0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 modalità di compilazione dei </a:t>
            </a:r>
            <a:r>
              <a:rPr kumimoji="0" lang="it-IT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tool</a:t>
            </a:r>
            <a:r>
              <a:rPr kumimoji="0" lang="it-IT" sz="1800" b="1" i="0" u="none" strike="noStrike" kern="0" cap="none" spc="0" normalizeH="0" baseline="0" noProof="0" dirty="0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 delle check list per la rilevazione e valutazione del rischio di frode;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it-IT" sz="1800" b="1" i="0" u="none" strike="noStrike" kern="0" cap="none" spc="0" normalizeH="0" baseline="0" noProof="0" dirty="0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 valutazione di possibili scenari di frode e di eventuali casi già verificatisi;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it-IT" sz="1800" b="1" i="0" u="none" strike="noStrike" kern="0" cap="none" spc="0" normalizeH="0" baseline="0" noProof="0" dirty="0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 tecniche di prevenzione delle frodi;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it-IT" sz="1800" b="1" i="0" u="none" strike="noStrike" kern="0" cap="none" spc="0" normalizeH="0" baseline="0" noProof="0" dirty="0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 interconnessioni tra l’attività antifrodi e quella </a:t>
            </a:r>
            <a:r>
              <a:rPr kumimoji="0" lang="it-IT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anticorruzioni</a:t>
            </a:r>
            <a:r>
              <a:rPr kumimoji="0" lang="it-IT" sz="1800" b="1" i="0" u="none" strike="noStrike" kern="0" cap="none" spc="0" normalizeH="0" baseline="0" noProof="0" dirty="0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di cui alla Legge n. 190/2012;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it-IT" sz="1800" b="1" i="0" u="none" strike="noStrike" kern="0" cap="none" spc="0" normalizeH="0" baseline="0" noProof="0" dirty="0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il rapporto tra l’attività antifrodi da un lato e la gestione della sicurezza delle informazioni e la compliance alla “privacy” dall’altro.</a:t>
            </a:r>
          </a:p>
        </p:txBody>
      </p:sp>
      <p:pic>
        <p:nvPicPr>
          <p:cNvPr id="6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C5BB0368-0148-4EBD-AC1B-186CC90142D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00269" y="5733256"/>
            <a:ext cx="1343462" cy="1008338"/>
          </a:xfrm>
        </p:spPr>
      </p:pic>
    </p:spTree>
    <p:extLst>
      <p:ext uri="{BB962C8B-B14F-4D97-AF65-F5344CB8AC3E}">
        <p14:creationId xmlns:p14="http://schemas.microsoft.com/office/powerpoint/2010/main" val="375181009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2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olo 1">
            <a:extLst>
              <a:ext uri="{FF2B5EF4-FFF2-40B4-BE49-F238E27FC236}">
                <a16:creationId xmlns:a16="http://schemas.microsoft.com/office/drawing/2014/main" id="{77FE1733-D269-4833-A4B6-ED467380B6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000" b="1" dirty="0">
                <a:solidFill>
                  <a:srgbClr val="0A28A6"/>
                </a:solidFill>
              </a:rPr>
              <a:t>Le fasi dell’Analisi dei Rischi </a:t>
            </a:r>
            <a:br>
              <a:rPr lang="it-IT" altLang="it-IT" sz="2000" b="1" dirty="0">
                <a:solidFill>
                  <a:srgbClr val="0A28A6"/>
                </a:solidFill>
              </a:rPr>
            </a:br>
            <a:r>
              <a:rPr lang="it-IT" altLang="it-IT" sz="2000" b="1" dirty="0">
                <a:solidFill>
                  <a:srgbClr val="0A28A6"/>
                </a:solidFill>
              </a:rPr>
              <a:t>alla Sicurezza delle Informazioni</a:t>
            </a:r>
          </a:p>
        </p:txBody>
      </p:sp>
      <p:pic>
        <p:nvPicPr>
          <p:cNvPr id="54275" name="Immagine 3">
            <a:extLst>
              <a:ext uri="{FF2B5EF4-FFF2-40B4-BE49-F238E27FC236}">
                <a16:creationId xmlns:a16="http://schemas.microsoft.com/office/drawing/2014/main" id="{E4CF0816-C23A-4592-8A21-05C0A6335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5588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2" descr="Risultati immagini per mipaaf pemac">
            <a:extLst>
              <a:ext uri="{FF2B5EF4-FFF2-40B4-BE49-F238E27FC236}">
                <a16:creationId xmlns:a16="http://schemas.microsoft.com/office/drawing/2014/main" id="{55E43D49-B098-4E1E-905A-36923971E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79400"/>
            <a:ext cx="111125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4587E6CB-2CDE-424E-A3ED-8D70488828FD}"/>
              </a:ext>
            </a:extLst>
          </p:cNvPr>
          <p:cNvSpPr/>
          <p:nvPr/>
        </p:nvSpPr>
        <p:spPr>
          <a:xfrm>
            <a:off x="467544" y="1340769"/>
            <a:ext cx="8270875" cy="864096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eaLnBrk="0" hangingPunct="0">
              <a:defRPr/>
            </a:pPr>
            <a:r>
              <a:rPr lang="it-IT" sz="2400" b="1" dirty="0">
                <a:solidFill>
                  <a:srgbClr val="FFFFFF"/>
                </a:solidFill>
              </a:rPr>
              <a:t>PREPARAZIONE DEL REPORT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3090E8D9-AE29-4ECB-80D5-5F33A3D7ADDD}"/>
              </a:ext>
            </a:extLst>
          </p:cNvPr>
          <p:cNvSpPr/>
          <p:nvPr/>
        </p:nvSpPr>
        <p:spPr>
          <a:xfrm>
            <a:off x="431540" y="2276872"/>
            <a:ext cx="8280920" cy="2880320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just" eaLnBrk="0" hangingPunct="0">
              <a:spcBef>
                <a:spcPct val="20000"/>
              </a:spcBef>
              <a:defRPr/>
            </a:pPr>
            <a:r>
              <a:rPr lang="it-IT" b="1" kern="0" dirty="0">
                <a:solidFill>
                  <a:srgbClr val="FFFFFF"/>
                </a:solidFill>
              </a:rPr>
              <a:t>Lista di priorità dei rischi da affrontare </a:t>
            </a:r>
          </a:p>
          <a:p>
            <a:pPr lvl="0" algn="just" eaLnBrk="0" hangingPunct="0">
              <a:spcBef>
                <a:spcPct val="20000"/>
              </a:spcBef>
              <a:defRPr/>
            </a:pPr>
            <a:r>
              <a:rPr lang="it-IT" b="1" kern="0" dirty="0">
                <a:solidFill>
                  <a:srgbClr val="FFFFFF"/>
                </a:solidFill>
              </a:rPr>
              <a:t>Elenco di priorità delle contromisure </a:t>
            </a:r>
          </a:p>
          <a:p>
            <a:pPr lvl="0" algn="just" eaLnBrk="0" hangingPunct="0">
              <a:spcBef>
                <a:spcPct val="20000"/>
              </a:spcBef>
              <a:defRPr/>
            </a:pPr>
            <a:r>
              <a:rPr lang="it-IT" b="1" kern="0" dirty="0">
                <a:solidFill>
                  <a:srgbClr val="FFFFFF"/>
                </a:solidFill>
              </a:rPr>
              <a:t>Costi delle contromisure per ciascun rischio </a:t>
            </a:r>
          </a:p>
          <a:p>
            <a:pPr lvl="0" algn="just" eaLnBrk="0" hangingPunct="0">
              <a:spcBef>
                <a:spcPct val="20000"/>
              </a:spcBef>
              <a:defRPr/>
            </a:pPr>
            <a:r>
              <a:rPr lang="it-IT" b="1" kern="0" dirty="0">
                <a:solidFill>
                  <a:srgbClr val="FFFFFF"/>
                </a:solidFill>
              </a:rPr>
              <a:t>Tempo </a:t>
            </a:r>
          </a:p>
          <a:p>
            <a:pPr lvl="0" algn="just" eaLnBrk="0" hangingPunct="0">
              <a:spcBef>
                <a:spcPct val="20000"/>
              </a:spcBef>
              <a:defRPr/>
            </a:pPr>
            <a:r>
              <a:rPr lang="it-IT" b="1" kern="0" dirty="0">
                <a:solidFill>
                  <a:srgbClr val="FFFFFF"/>
                </a:solidFill>
              </a:rPr>
              <a:t>Persone  </a:t>
            </a:r>
          </a:p>
          <a:p>
            <a:pPr lvl="0" algn="just" eaLnBrk="0" hangingPunct="0">
              <a:spcBef>
                <a:spcPct val="20000"/>
              </a:spcBef>
              <a:defRPr/>
            </a:pPr>
            <a:r>
              <a:rPr lang="it-IT" sz="2800" b="1" kern="0" dirty="0">
                <a:solidFill>
                  <a:srgbClr val="FFFFFF"/>
                </a:solidFill>
              </a:rPr>
              <a:t>Valutazione del rischio residuo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333B91F6-9552-4671-A493-F4DEABB80FCA}"/>
              </a:ext>
            </a:extLst>
          </p:cNvPr>
          <p:cNvSpPr/>
          <p:nvPr/>
        </p:nvSpPr>
        <p:spPr>
          <a:xfrm>
            <a:off x="436562" y="5229200"/>
            <a:ext cx="8270875" cy="86409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eaLnBrk="0" hangingPunct="0">
              <a:defRPr/>
            </a:pPr>
            <a:r>
              <a:rPr lang="it-IT" b="1" dirty="0">
                <a:solidFill>
                  <a:srgbClr val="0A28A6"/>
                </a:solidFill>
              </a:rPr>
              <a:t>PRESENTAZIONE DEL REPORT</a:t>
            </a:r>
            <a:endParaRPr kumimoji="0" lang="it-IT" sz="1800" b="1" i="0" u="none" strike="noStrike" kern="1200" cap="none" spc="0" normalizeH="0" baseline="0" noProof="0" dirty="0">
              <a:ln>
                <a:noFill/>
              </a:ln>
              <a:solidFill>
                <a:srgbClr val="0A28A6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8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CD231F4B-BBFD-4EF5-A138-B9761D7BBB1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00269" y="5849662"/>
            <a:ext cx="1343462" cy="1008338"/>
          </a:xfrm>
        </p:spPr>
      </p:pic>
    </p:spTree>
    <p:extLst>
      <p:ext uri="{BB962C8B-B14F-4D97-AF65-F5344CB8AC3E}">
        <p14:creationId xmlns:p14="http://schemas.microsoft.com/office/powerpoint/2010/main" val="222347458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olo 1">
            <a:extLst>
              <a:ext uri="{FF2B5EF4-FFF2-40B4-BE49-F238E27FC236}">
                <a16:creationId xmlns:a16="http://schemas.microsoft.com/office/drawing/2014/main" id="{77FE1733-D269-4833-A4B6-ED467380B6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000" b="1" dirty="0">
                <a:solidFill>
                  <a:srgbClr val="0A28A6"/>
                </a:solidFill>
              </a:rPr>
              <a:t>Le fasi dell’Analisi dei Rischi </a:t>
            </a:r>
            <a:br>
              <a:rPr lang="it-IT" altLang="it-IT" sz="2000" b="1" dirty="0">
                <a:solidFill>
                  <a:srgbClr val="0A28A6"/>
                </a:solidFill>
              </a:rPr>
            </a:br>
            <a:r>
              <a:rPr lang="it-IT" altLang="it-IT" sz="2000" b="1" dirty="0">
                <a:solidFill>
                  <a:srgbClr val="0A28A6"/>
                </a:solidFill>
              </a:rPr>
              <a:t>alla Sicurezza delle Informazioni</a:t>
            </a:r>
          </a:p>
        </p:txBody>
      </p:sp>
      <p:pic>
        <p:nvPicPr>
          <p:cNvPr id="54275" name="Immagine 3">
            <a:extLst>
              <a:ext uri="{FF2B5EF4-FFF2-40B4-BE49-F238E27FC236}">
                <a16:creationId xmlns:a16="http://schemas.microsoft.com/office/drawing/2014/main" id="{E4CF0816-C23A-4592-8A21-05C0A6335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5588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2" descr="Risultati immagini per mipaaf pemac">
            <a:extLst>
              <a:ext uri="{FF2B5EF4-FFF2-40B4-BE49-F238E27FC236}">
                <a16:creationId xmlns:a16="http://schemas.microsoft.com/office/drawing/2014/main" id="{55E43D49-B098-4E1E-905A-36923971E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79400"/>
            <a:ext cx="111125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4587E6CB-2CDE-424E-A3ED-8D70488828FD}"/>
              </a:ext>
            </a:extLst>
          </p:cNvPr>
          <p:cNvSpPr/>
          <p:nvPr/>
        </p:nvSpPr>
        <p:spPr>
          <a:xfrm>
            <a:off x="467544" y="1340768"/>
            <a:ext cx="8270875" cy="1008111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eaLnBrk="0" hangingPunct="0">
              <a:defRPr/>
            </a:pPr>
            <a:r>
              <a:rPr lang="it-IT" b="1" dirty="0">
                <a:solidFill>
                  <a:srgbClr val="FFFFFF"/>
                </a:solidFill>
              </a:rPr>
              <a:t> DECISIONI POSSIBILI relative al rischio valutato </a:t>
            </a:r>
            <a:endParaRPr kumimoji="0" lang="it-IT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3090E8D9-AE29-4ECB-80D5-5F33A3D7ADDD}"/>
              </a:ext>
            </a:extLst>
          </p:cNvPr>
          <p:cNvSpPr/>
          <p:nvPr/>
        </p:nvSpPr>
        <p:spPr>
          <a:xfrm>
            <a:off x="467544" y="2564904"/>
            <a:ext cx="8352928" cy="2880320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just" eaLnBrk="0" hangingPunct="0">
              <a:spcBef>
                <a:spcPct val="20000"/>
              </a:spcBef>
              <a:defRPr/>
            </a:pPr>
            <a:r>
              <a:rPr lang="it-IT" sz="2400" b="1" kern="0" dirty="0">
                <a:solidFill>
                  <a:srgbClr val="FFFF00"/>
                </a:solidFill>
              </a:rPr>
              <a:t>Ridotto</a:t>
            </a:r>
            <a:r>
              <a:rPr lang="it-IT" sz="2000" b="1" kern="0" dirty="0">
                <a:solidFill>
                  <a:srgbClr val="FFFFFF"/>
                </a:solidFill>
              </a:rPr>
              <a:t> Si adottano tutte o parte delle contromisure individuate. </a:t>
            </a:r>
          </a:p>
          <a:p>
            <a:pPr lvl="0" algn="just" eaLnBrk="0" hangingPunct="0">
              <a:spcBef>
                <a:spcPct val="20000"/>
              </a:spcBef>
              <a:defRPr/>
            </a:pPr>
            <a:r>
              <a:rPr lang="it-IT" sz="2400" b="1" kern="0" dirty="0">
                <a:solidFill>
                  <a:srgbClr val="FFFF00"/>
                </a:solidFill>
              </a:rPr>
              <a:t>Trasferito</a:t>
            </a:r>
            <a:r>
              <a:rPr lang="it-IT" sz="2000" b="1" kern="0" dirty="0">
                <a:solidFill>
                  <a:srgbClr val="FFFFFF"/>
                </a:solidFill>
              </a:rPr>
              <a:t> Si trasferisce il rischio a un altro soggetto, come un’assicurazione. </a:t>
            </a:r>
          </a:p>
          <a:p>
            <a:pPr lvl="0" algn="just" eaLnBrk="0" hangingPunct="0">
              <a:spcBef>
                <a:spcPct val="20000"/>
              </a:spcBef>
              <a:defRPr/>
            </a:pPr>
            <a:r>
              <a:rPr lang="it-IT" sz="2400" b="1" kern="0" dirty="0">
                <a:solidFill>
                  <a:srgbClr val="FFFF00"/>
                </a:solidFill>
              </a:rPr>
              <a:t>Accettato</a:t>
            </a:r>
            <a:r>
              <a:rPr lang="it-IT" sz="2000" b="1" kern="0" dirty="0">
                <a:solidFill>
                  <a:srgbClr val="FFFFFF"/>
                </a:solidFill>
              </a:rPr>
              <a:t> Si decide di assorbire il costo in caso di rischio andato a buon fine.  </a:t>
            </a:r>
          </a:p>
          <a:p>
            <a:pPr lvl="0" algn="just" eaLnBrk="0" hangingPunct="0">
              <a:spcBef>
                <a:spcPct val="20000"/>
              </a:spcBef>
              <a:defRPr/>
            </a:pPr>
            <a:r>
              <a:rPr lang="it-IT" sz="2400" b="1" kern="0" dirty="0">
                <a:solidFill>
                  <a:srgbClr val="FFFF00"/>
                </a:solidFill>
              </a:rPr>
              <a:t>Evitato</a:t>
            </a:r>
            <a:r>
              <a:rPr lang="it-IT" sz="2000" b="1" kern="0" dirty="0">
                <a:solidFill>
                  <a:srgbClr val="FFFF00"/>
                </a:solidFill>
              </a:rPr>
              <a:t> </a:t>
            </a:r>
            <a:r>
              <a:rPr lang="it-IT" sz="2000" b="1" kern="0" dirty="0">
                <a:solidFill>
                  <a:srgbClr val="FFFFFF"/>
                </a:solidFill>
              </a:rPr>
              <a:t>Si decide di evitare l’attività che comporta un rischio troppo alto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B1ADC850-D53D-4D89-AF69-B7143E9A152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00269" y="5733256"/>
            <a:ext cx="1343462" cy="1008338"/>
          </a:xfrm>
        </p:spPr>
      </p:pic>
    </p:spTree>
    <p:extLst>
      <p:ext uri="{BB962C8B-B14F-4D97-AF65-F5344CB8AC3E}">
        <p14:creationId xmlns:p14="http://schemas.microsoft.com/office/powerpoint/2010/main" val="655004536"/>
      </p:ext>
    </p:extLst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olo 1">
            <a:extLst>
              <a:ext uri="{FF2B5EF4-FFF2-40B4-BE49-F238E27FC236}">
                <a16:creationId xmlns:a16="http://schemas.microsoft.com/office/drawing/2014/main" id="{77FE1733-D269-4833-A4B6-ED467380B6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000" b="1" dirty="0">
                <a:solidFill>
                  <a:srgbClr val="0A28A6"/>
                </a:solidFill>
              </a:rPr>
              <a:t>Le fasi dell’Analisi dei Rischi </a:t>
            </a:r>
            <a:br>
              <a:rPr lang="it-IT" altLang="it-IT" sz="2000" b="1" dirty="0">
                <a:solidFill>
                  <a:srgbClr val="0A28A6"/>
                </a:solidFill>
              </a:rPr>
            </a:br>
            <a:r>
              <a:rPr lang="it-IT" altLang="it-IT" sz="2000" b="1" dirty="0">
                <a:solidFill>
                  <a:srgbClr val="0A28A6"/>
                </a:solidFill>
              </a:rPr>
              <a:t>alla Sicurezza delle Informazioni</a:t>
            </a:r>
          </a:p>
        </p:txBody>
      </p:sp>
      <p:pic>
        <p:nvPicPr>
          <p:cNvPr id="54275" name="Immagine 3">
            <a:extLst>
              <a:ext uri="{FF2B5EF4-FFF2-40B4-BE49-F238E27FC236}">
                <a16:creationId xmlns:a16="http://schemas.microsoft.com/office/drawing/2014/main" id="{E4CF0816-C23A-4592-8A21-05C0A6335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5588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2" descr="Risultati immagini per mipaaf pemac">
            <a:extLst>
              <a:ext uri="{FF2B5EF4-FFF2-40B4-BE49-F238E27FC236}">
                <a16:creationId xmlns:a16="http://schemas.microsoft.com/office/drawing/2014/main" id="{55E43D49-B098-4E1E-905A-36923971E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79400"/>
            <a:ext cx="111125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4587E6CB-2CDE-424E-A3ED-8D70488828FD}"/>
              </a:ext>
            </a:extLst>
          </p:cNvPr>
          <p:cNvSpPr/>
          <p:nvPr/>
        </p:nvSpPr>
        <p:spPr>
          <a:xfrm>
            <a:off x="467544" y="1484784"/>
            <a:ext cx="8270875" cy="1008111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eaLnBrk="0" hangingPunct="0"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lang="it-IT" sz="2400" b="1" dirty="0">
                <a:solidFill>
                  <a:srgbClr val="FFFFFF"/>
                </a:solidFill>
              </a:rPr>
              <a:t> VALUTAZIONE DEL NUOVO VALORE DEL RISCHIO RESIDUO 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EED3DA62-C0DC-45EB-9A44-A1874A2991D9}"/>
              </a:ext>
            </a:extLst>
          </p:cNvPr>
          <p:cNvSpPr/>
          <p:nvPr/>
        </p:nvSpPr>
        <p:spPr>
          <a:xfrm>
            <a:off x="467544" y="2996952"/>
            <a:ext cx="8270875" cy="1008111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eaLnBrk="0" hangingPunct="0"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lang="it-IT" sz="2400" b="1" dirty="0">
                <a:solidFill>
                  <a:srgbClr val="FFFFFF"/>
                </a:solidFill>
              </a:rPr>
              <a:t>ACCETTAZIONE</a:t>
            </a:r>
            <a:r>
              <a:rPr lang="it-IT" b="1" dirty="0">
                <a:solidFill>
                  <a:srgbClr val="FFFFFF"/>
                </a:solidFill>
              </a:rPr>
              <a:t> FORMALE RISCHIO RESIDUO </a:t>
            </a:r>
            <a:endParaRPr kumimoji="0" lang="it-IT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419D8A71-EFCB-450F-A39D-B9121C9284E7}"/>
              </a:ext>
            </a:extLst>
          </p:cNvPr>
          <p:cNvSpPr/>
          <p:nvPr/>
        </p:nvSpPr>
        <p:spPr>
          <a:xfrm>
            <a:off x="539552" y="4509120"/>
            <a:ext cx="8270875" cy="1008111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eaLnBrk="0" hangingPunct="0">
              <a:defRPr/>
            </a:pPr>
            <a:r>
              <a:rPr lang="it-IT" sz="2400" b="1" dirty="0">
                <a:solidFill>
                  <a:srgbClr val="FFFFFF"/>
                </a:solidFill>
              </a:rPr>
              <a:t>PIANIFICAZIONE</a:t>
            </a:r>
            <a:endParaRPr kumimoji="0" lang="it-IT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7BC154FE-C0E2-46EC-B239-3F022A9EABB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00269" y="5733256"/>
            <a:ext cx="1343462" cy="1008338"/>
          </a:xfrm>
        </p:spPr>
      </p:pic>
    </p:spTree>
    <p:extLst>
      <p:ext uri="{BB962C8B-B14F-4D97-AF65-F5344CB8AC3E}">
        <p14:creationId xmlns:p14="http://schemas.microsoft.com/office/powerpoint/2010/main" val="551965086"/>
      </p:ext>
    </p:extLst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olo 1">
            <a:extLst>
              <a:ext uri="{FF2B5EF4-FFF2-40B4-BE49-F238E27FC236}">
                <a16:creationId xmlns:a16="http://schemas.microsoft.com/office/drawing/2014/main" id="{77FE1733-D269-4833-A4B6-ED467380B6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Attuare e condurre il S.G.S.I</a:t>
            </a:r>
          </a:p>
        </p:txBody>
      </p:sp>
      <p:pic>
        <p:nvPicPr>
          <p:cNvPr id="54275" name="Immagine 3">
            <a:extLst>
              <a:ext uri="{FF2B5EF4-FFF2-40B4-BE49-F238E27FC236}">
                <a16:creationId xmlns:a16="http://schemas.microsoft.com/office/drawing/2014/main" id="{E4CF0816-C23A-4592-8A21-05C0A6335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5588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2" descr="Risultati immagini per mipaaf pemac">
            <a:extLst>
              <a:ext uri="{FF2B5EF4-FFF2-40B4-BE49-F238E27FC236}">
                <a16:creationId xmlns:a16="http://schemas.microsoft.com/office/drawing/2014/main" id="{55E43D49-B098-4E1E-905A-36923971E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79400"/>
            <a:ext cx="111125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4587E6CB-2CDE-424E-A3ED-8D70488828FD}"/>
              </a:ext>
            </a:extLst>
          </p:cNvPr>
          <p:cNvSpPr/>
          <p:nvPr/>
        </p:nvSpPr>
        <p:spPr>
          <a:xfrm>
            <a:off x="467544" y="1340768"/>
            <a:ext cx="8270875" cy="792163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Monitorare e riesaminare SGSI (Check)</a:t>
            </a:r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84F01DD9-AE82-4707-A826-A4D7CAAC376A}"/>
              </a:ext>
            </a:extLst>
          </p:cNvPr>
          <p:cNvSpPr/>
          <p:nvPr/>
        </p:nvSpPr>
        <p:spPr>
          <a:xfrm>
            <a:off x="467544" y="2348880"/>
            <a:ext cx="8280920" cy="3888432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Svolgere riesami regolari sull’efficacia del SGSI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Registrare azioni ed eventi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Misurare l’efficacia dei controlli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Riesaminare le valutazioni del rischio residuo ed i rischi accettabili tenendo in considerazione i cambiamenti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Condurre audit interni dell’SGSI ad intervalli pianificati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Effettuare un riesame da parte della Direzione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Aggiornare i piani per la sicurezza</a:t>
            </a:r>
          </a:p>
        </p:txBody>
      </p:sp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27A1E042-FBD7-42E3-AAB1-0EAE508382AB}"/>
              </a:ext>
            </a:extLst>
          </p:cNvPr>
          <p:cNvSpPr/>
          <p:nvPr/>
        </p:nvSpPr>
        <p:spPr>
          <a:xfrm>
            <a:off x="467544" y="2348880"/>
            <a:ext cx="8280920" cy="3888432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 verifica se :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 controlli sono effettivamente operativi come previsto,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il SGSI è efficace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non sono state modificate le assunzioni o l’ambito tanto da dover riprendere l’analisi del rischio per individuare controlli più adeguati alla situazione attuale ed eventuali azioni correttive.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L’efficacia dei controlli deve essere misurata secondo la metrica definita nella fase precedente</a:t>
            </a:r>
          </a:p>
        </p:txBody>
      </p:sp>
      <p:pic>
        <p:nvPicPr>
          <p:cNvPr id="8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D9EAC62A-7402-479B-989B-856C1AC739D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36134" y="6353831"/>
            <a:ext cx="671731" cy="504169"/>
          </a:xfrm>
        </p:spPr>
      </p:pic>
    </p:spTree>
    <p:extLst>
      <p:ext uri="{BB962C8B-B14F-4D97-AF65-F5344CB8AC3E}">
        <p14:creationId xmlns:p14="http://schemas.microsoft.com/office/powerpoint/2010/main" val="27643849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olo 1">
            <a:extLst>
              <a:ext uri="{FF2B5EF4-FFF2-40B4-BE49-F238E27FC236}">
                <a16:creationId xmlns:a16="http://schemas.microsoft.com/office/drawing/2014/main" id="{77FE1733-D269-4833-A4B6-ED467380B6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Attuare e condurre il S.G.S.I</a:t>
            </a:r>
          </a:p>
        </p:txBody>
      </p:sp>
      <p:pic>
        <p:nvPicPr>
          <p:cNvPr id="54275" name="Immagine 3">
            <a:extLst>
              <a:ext uri="{FF2B5EF4-FFF2-40B4-BE49-F238E27FC236}">
                <a16:creationId xmlns:a16="http://schemas.microsoft.com/office/drawing/2014/main" id="{E4CF0816-C23A-4592-8A21-05C0A6335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5588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2" descr="Risultati immagini per mipaaf pemac">
            <a:extLst>
              <a:ext uri="{FF2B5EF4-FFF2-40B4-BE49-F238E27FC236}">
                <a16:creationId xmlns:a16="http://schemas.microsoft.com/office/drawing/2014/main" id="{55E43D49-B098-4E1E-905A-36923971E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79400"/>
            <a:ext cx="111125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4587E6CB-2CDE-424E-A3ED-8D70488828FD}"/>
              </a:ext>
            </a:extLst>
          </p:cNvPr>
          <p:cNvSpPr/>
          <p:nvPr/>
        </p:nvSpPr>
        <p:spPr>
          <a:xfrm>
            <a:off x="467544" y="1196752"/>
            <a:ext cx="8270875" cy="792163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eaLnBrk="0" hangingPunct="0">
              <a:defRPr/>
            </a:pPr>
            <a:r>
              <a:rPr lang="it-IT" sz="2400" b="1" dirty="0">
                <a:solidFill>
                  <a:srgbClr val="FFFFFF"/>
                </a:solidFill>
              </a:rPr>
              <a:t>Condurre audit interni del SGSI ad intervalli pianificati </a:t>
            </a:r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84F01DD9-AE82-4707-A826-A4D7CAAC376A}"/>
              </a:ext>
            </a:extLst>
          </p:cNvPr>
          <p:cNvSpPr/>
          <p:nvPr/>
        </p:nvSpPr>
        <p:spPr>
          <a:xfrm>
            <a:off x="395536" y="2132856"/>
            <a:ext cx="8280920" cy="3888432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AUDIT DI PRIMA PARTE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FF"/>
                </a:solidFill>
              </a:rPr>
              <a:t>È condotto con personale interno (o esterno/consulenti)  alla stessa organizzazione cui appartiene il sistema da verificare</a:t>
            </a:r>
          </a:p>
          <a:p>
            <a:pPr lvl="0" algn="just" eaLnBrk="0" hangingPunct="0">
              <a:defRPr/>
            </a:pPr>
            <a:endParaRPr lang="it-IT" sz="2000" b="1" dirty="0">
              <a:solidFill>
                <a:srgbClr val="FFFFFF"/>
              </a:solidFill>
            </a:endParaRP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AUDIT DI SECONDA PARTE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FF"/>
                </a:solidFill>
              </a:rPr>
              <a:t>È condotto dalla stessa organizzazione cui appartiene il sistema per verificare la catena di fornitura</a:t>
            </a:r>
          </a:p>
          <a:p>
            <a:pPr lvl="0" algn="just" eaLnBrk="0" hangingPunct="0">
              <a:defRPr/>
            </a:pPr>
            <a:endParaRPr lang="it-IT" sz="2000" b="1" dirty="0">
              <a:solidFill>
                <a:srgbClr val="FFFFFF"/>
              </a:solidFill>
            </a:endParaRP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AUDIT DI TERZA PARTE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FF"/>
                </a:solidFill>
              </a:rPr>
              <a:t>È condotto da un ente esterno autorizzato dotato delle opportune caratteristiche di affidabilità e imparzialità</a:t>
            </a:r>
          </a:p>
        </p:txBody>
      </p:sp>
      <p:pic>
        <p:nvPicPr>
          <p:cNvPr id="7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D7C4437B-A617-4062-89DF-D03D7918EAA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92118" y="6137648"/>
            <a:ext cx="959763" cy="720352"/>
          </a:xfrm>
        </p:spPr>
      </p:pic>
    </p:spTree>
    <p:extLst>
      <p:ext uri="{BB962C8B-B14F-4D97-AF65-F5344CB8AC3E}">
        <p14:creationId xmlns:p14="http://schemas.microsoft.com/office/powerpoint/2010/main" val="717033272"/>
      </p:ext>
    </p:extLst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1427DFB4-F690-487F-9352-94353005A87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00269" y="5846958"/>
            <a:ext cx="1343462" cy="1008338"/>
          </a:xfrm>
        </p:spPr>
      </p:pic>
      <p:sp>
        <p:nvSpPr>
          <p:cNvPr id="54274" name="Titolo 1">
            <a:extLst>
              <a:ext uri="{FF2B5EF4-FFF2-40B4-BE49-F238E27FC236}">
                <a16:creationId xmlns:a16="http://schemas.microsoft.com/office/drawing/2014/main" id="{77FE1733-D269-4833-A4B6-ED467380B6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Attuare e condurre il S.G.S.I</a:t>
            </a:r>
          </a:p>
        </p:txBody>
      </p:sp>
      <p:pic>
        <p:nvPicPr>
          <p:cNvPr id="54275" name="Immagine 3">
            <a:extLst>
              <a:ext uri="{FF2B5EF4-FFF2-40B4-BE49-F238E27FC236}">
                <a16:creationId xmlns:a16="http://schemas.microsoft.com/office/drawing/2014/main" id="{E4CF0816-C23A-4592-8A21-05C0A6335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5588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2" descr="Risultati immagini per mipaaf pemac">
            <a:extLst>
              <a:ext uri="{FF2B5EF4-FFF2-40B4-BE49-F238E27FC236}">
                <a16:creationId xmlns:a16="http://schemas.microsoft.com/office/drawing/2014/main" id="{55E43D49-B098-4E1E-905A-36923971E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79400"/>
            <a:ext cx="111125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4587E6CB-2CDE-424E-A3ED-8D70488828FD}"/>
              </a:ext>
            </a:extLst>
          </p:cNvPr>
          <p:cNvSpPr/>
          <p:nvPr/>
        </p:nvSpPr>
        <p:spPr>
          <a:xfrm>
            <a:off x="467544" y="1196752"/>
            <a:ext cx="8270875" cy="792163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eaLnBrk="0" hangingPunct="0">
              <a:defRPr/>
            </a:pPr>
            <a:r>
              <a:rPr lang="it-IT" sz="2400" b="1" dirty="0">
                <a:solidFill>
                  <a:srgbClr val="FFFFFF"/>
                </a:solidFill>
              </a:rPr>
              <a:t>La sicurezza delle informazioni nella catena di fornitura</a:t>
            </a:r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84F01DD9-AE82-4707-A826-A4D7CAAC376A}"/>
              </a:ext>
            </a:extLst>
          </p:cNvPr>
          <p:cNvSpPr/>
          <p:nvPr/>
        </p:nvSpPr>
        <p:spPr>
          <a:xfrm>
            <a:off x="431540" y="2132856"/>
            <a:ext cx="8280920" cy="3744416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b="1" dirty="0"/>
              <a:t>Le Organizzazioni sempre di più condividono con i propri partner/fornitori informazioni su procedure, servizi e informazioni riservate/confidenziali.</a:t>
            </a:r>
          </a:p>
          <a:p>
            <a:pPr algn="just"/>
            <a:endParaRPr lang="it-IT" b="1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b="1" dirty="0">
                <a:solidFill>
                  <a:srgbClr val="FFFFFF"/>
                </a:solidFill>
              </a:rPr>
              <a:t>Queste informazioni possono includere i documenti, Banche dati , i dispositivi di archiviazione elettronica ecc.</a:t>
            </a:r>
          </a:p>
          <a:p>
            <a:pPr algn="just"/>
            <a:endParaRPr lang="it-IT" b="1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b="1" dirty="0"/>
              <a:t>La divulgazione non autorizzata di tali informazioni, la loro  indisponibilità o la loro mancata  integrità possono arrecare gravi danni sia all’Organizzazione che ai propri  partner/fornitori.</a:t>
            </a:r>
          </a:p>
        </p:txBody>
      </p:sp>
    </p:spTree>
    <p:extLst>
      <p:ext uri="{BB962C8B-B14F-4D97-AF65-F5344CB8AC3E}">
        <p14:creationId xmlns:p14="http://schemas.microsoft.com/office/powerpoint/2010/main" val="299540167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olo 1">
            <a:extLst>
              <a:ext uri="{FF2B5EF4-FFF2-40B4-BE49-F238E27FC236}">
                <a16:creationId xmlns:a16="http://schemas.microsoft.com/office/drawing/2014/main" id="{77FE1733-D269-4833-A4B6-ED467380B6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Attuare e condurre il S.G.S.I</a:t>
            </a:r>
          </a:p>
        </p:txBody>
      </p:sp>
      <p:pic>
        <p:nvPicPr>
          <p:cNvPr id="54275" name="Immagine 3">
            <a:extLst>
              <a:ext uri="{FF2B5EF4-FFF2-40B4-BE49-F238E27FC236}">
                <a16:creationId xmlns:a16="http://schemas.microsoft.com/office/drawing/2014/main" id="{E4CF0816-C23A-4592-8A21-05C0A6335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5588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2" descr="Risultati immagini per mipaaf pemac">
            <a:extLst>
              <a:ext uri="{FF2B5EF4-FFF2-40B4-BE49-F238E27FC236}">
                <a16:creationId xmlns:a16="http://schemas.microsoft.com/office/drawing/2014/main" id="{55E43D49-B098-4E1E-905A-36923971E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79400"/>
            <a:ext cx="111125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4587E6CB-2CDE-424E-A3ED-8D70488828FD}"/>
              </a:ext>
            </a:extLst>
          </p:cNvPr>
          <p:cNvSpPr/>
          <p:nvPr/>
        </p:nvSpPr>
        <p:spPr>
          <a:xfrm>
            <a:off x="467544" y="1196752"/>
            <a:ext cx="8270875" cy="792163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 sicurezza delle informazioni nella catena di fornitura</a:t>
            </a:r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84F01DD9-AE82-4707-A826-A4D7CAAC376A}"/>
              </a:ext>
            </a:extLst>
          </p:cNvPr>
          <p:cNvSpPr/>
          <p:nvPr/>
        </p:nvSpPr>
        <p:spPr>
          <a:xfrm>
            <a:off x="395536" y="1988915"/>
            <a:ext cx="8280920" cy="4752453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marR="0" lvl="0" indent="-285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L’interesse e l’obiettivo delle Organizzazioni è di collaborare solo con i partner (specie se privati) che possono dimostrare di possedere ed implementare adeguate procedure per la gestione in sicurezza delle informazioni come base importante di un rapporto di fiducia e collaborazione.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 quest’ottica molte Organizzazioni richiedono ai </a:t>
            </a:r>
            <a:r>
              <a:rPr lang="it-IT" dirty="0">
                <a:solidFill>
                  <a:srgbClr val="FFFFFF"/>
                </a:solidFill>
              </a:rPr>
              <a:t>propri partner (specie i fornitori di servizi) 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 dare prova della gestione e trattamento in sicurezza delle informazioni come presupposto per la prosecuzione dei rapporti  di collaborazione. </a:t>
            </a:r>
          </a:p>
          <a:p>
            <a:pPr lvl="0" algn="just"/>
            <a:endParaRPr lang="it-IT" dirty="0">
              <a:solidFill>
                <a:srgbClr val="FFFFFF"/>
              </a:solidFill>
              <a:latin typeface="Arial"/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Questa prova può essere data con la certificazione ISO 27001 del proprio Sistema di Gestione delle Informazioni in Sicurezza</a:t>
            </a:r>
            <a:r>
              <a:rPr lang="it-IT" dirty="0">
                <a:solidFill>
                  <a:srgbClr val="FFFFFF"/>
                </a:solidFill>
                <a:latin typeface="Arial"/>
              </a:rPr>
              <a:t>.</a:t>
            </a:r>
            <a:b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br>
              <a:rPr kumimoji="0" lang="it-IT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endParaRPr kumimoji="0" lang="it-IT" sz="1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7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A515D4D6-1A0A-47C3-92D3-A093959F4D9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40088" y="19653"/>
            <a:ext cx="863823" cy="648344"/>
          </a:xfrm>
        </p:spPr>
      </p:pic>
    </p:spTree>
    <p:extLst>
      <p:ext uri="{BB962C8B-B14F-4D97-AF65-F5344CB8AC3E}">
        <p14:creationId xmlns:p14="http://schemas.microsoft.com/office/powerpoint/2010/main" val="4253849180"/>
      </p:ext>
    </p:extLst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olo 1">
            <a:extLst>
              <a:ext uri="{FF2B5EF4-FFF2-40B4-BE49-F238E27FC236}">
                <a16:creationId xmlns:a16="http://schemas.microsoft.com/office/drawing/2014/main" id="{77FE1733-D269-4833-A4B6-ED467380B6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Attuare e condurre il S.G.S.I</a:t>
            </a:r>
          </a:p>
        </p:txBody>
      </p:sp>
      <p:pic>
        <p:nvPicPr>
          <p:cNvPr id="54275" name="Immagine 3">
            <a:extLst>
              <a:ext uri="{FF2B5EF4-FFF2-40B4-BE49-F238E27FC236}">
                <a16:creationId xmlns:a16="http://schemas.microsoft.com/office/drawing/2014/main" id="{E4CF0816-C23A-4592-8A21-05C0A6335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5588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2" descr="Risultati immagini per mipaaf pemac">
            <a:extLst>
              <a:ext uri="{FF2B5EF4-FFF2-40B4-BE49-F238E27FC236}">
                <a16:creationId xmlns:a16="http://schemas.microsoft.com/office/drawing/2014/main" id="{55E43D49-B098-4E1E-905A-36923971E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79400"/>
            <a:ext cx="111125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4587E6CB-2CDE-424E-A3ED-8D70488828FD}"/>
              </a:ext>
            </a:extLst>
          </p:cNvPr>
          <p:cNvSpPr/>
          <p:nvPr/>
        </p:nvSpPr>
        <p:spPr>
          <a:xfrm>
            <a:off x="467544" y="1196752"/>
            <a:ext cx="8270875" cy="792163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 eaLnBrk="0" hangingPunct="0">
              <a:defRPr/>
            </a:pPr>
            <a:r>
              <a:rPr lang="it-IT" sz="2400" b="1" dirty="0">
                <a:solidFill>
                  <a:srgbClr val="FFFFFF"/>
                </a:solidFill>
              </a:rPr>
              <a:t>La sicurezza delle informazioni nella catena di fornitura</a:t>
            </a:r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84F01DD9-AE82-4707-A826-A4D7CAAC376A}"/>
              </a:ext>
            </a:extLst>
          </p:cNvPr>
          <p:cNvSpPr/>
          <p:nvPr/>
        </p:nvSpPr>
        <p:spPr>
          <a:xfrm>
            <a:off x="395536" y="2132856"/>
            <a:ext cx="8280920" cy="4392488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it-IT" dirty="0"/>
              <a:t>Questo approccio di collaborazione, orientato alla riservatezza, integrità e disponibilità delle informazioni da luogo ai seguenti benefici :</a:t>
            </a:r>
          </a:p>
          <a:p>
            <a:pPr algn="just"/>
            <a:endParaRPr lang="it-IT" dirty="0"/>
          </a:p>
          <a:p>
            <a:pPr marL="628650" lvl="1" indent="-171450" algn="just">
              <a:buFont typeface="Wingdings" panose="05000000000000000000" pitchFamily="2" charset="2"/>
              <a:buChar char="Ø"/>
            </a:pPr>
            <a:r>
              <a:rPr lang="it-IT" dirty="0"/>
              <a:t> </a:t>
            </a:r>
            <a:r>
              <a:rPr lang="it-IT" u="sng" dirty="0"/>
              <a:t>Il coinvolgimento del Vertice Aziendale </a:t>
            </a:r>
            <a:r>
              <a:rPr lang="it-IT" dirty="0"/>
              <a:t>nella definizione delle Policy di alto livello, dei ruoli e delle responsabilità dei dirigenti/funzionari  ed a cascata del personale operativo nella definizione delle Policy operative e Asset IT aziendali.</a:t>
            </a:r>
          </a:p>
          <a:p>
            <a:pPr marL="628650" lvl="1" indent="-171450" algn="just">
              <a:buFont typeface="Wingdings" panose="05000000000000000000" pitchFamily="2" charset="2"/>
              <a:buChar char="Ø"/>
            </a:pPr>
            <a:r>
              <a:rPr lang="it-IT" u="sng" dirty="0"/>
              <a:t>La stesura di procedure e policy di sicurezza </a:t>
            </a:r>
            <a:r>
              <a:rPr lang="it-IT" dirty="0"/>
              <a:t>tenendo presente i sistemi di gestione già attivi, permette di applicare un Modello di Integrazione snello ed efficace.</a:t>
            </a:r>
          </a:p>
          <a:p>
            <a:pPr marL="628650" lvl="1" indent="-171450" algn="just">
              <a:buFont typeface="Wingdings" panose="05000000000000000000" pitchFamily="2" charset="2"/>
              <a:buChar char="Ø"/>
            </a:pPr>
            <a:r>
              <a:rPr lang="it-IT" u="sng" dirty="0"/>
              <a:t>La sensibilizzazione e formazione del personale</a:t>
            </a:r>
            <a:r>
              <a:rPr lang="it-IT" dirty="0"/>
              <a:t>: i dipendenti devono essere adeguatamente formati per comprendere le responsabilità e le modalità di azione applicabili con l’obiettivo finale di realizzare al meglio la protezione e la sicurezza dei dati</a:t>
            </a:r>
            <a:r>
              <a:rPr lang="it-IT" sz="1600" dirty="0"/>
              <a:t>.</a:t>
            </a:r>
          </a:p>
        </p:txBody>
      </p:sp>
      <p:pic>
        <p:nvPicPr>
          <p:cNvPr id="7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D9F9B710-DE7F-45B6-A93D-CA0B8123E77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75956" y="116632"/>
            <a:ext cx="792088" cy="594503"/>
          </a:xfrm>
        </p:spPr>
      </p:pic>
    </p:spTree>
    <p:extLst>
      <p:ext uri="{BB962C8B-B14F-4D97-AF65-F5344CB8AC3E}">
        <p14:creationId xmlns:p14="http://schemas.microsoft.com/office/powerpoint/2010/main" val="2106262591"/>
      </p:ext>
    </p:extLst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Immagine 3">
            <a:extLst>
              <a:ext uri="{FF2B5EF4-FFF2-40B4-BE49-F238E27FC236}">
                <a16:creationId xmlns:a16="http://schemas.microsoft.com/office/drawing/2014/main" id="{E4CF0816-C23A-4592-8A21-05C0A6335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5588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2" descr="Risultati immagini per mipaaf pemac">
            <a:extLst>
              <a:ext uri="{FF2B5EF4-FFF2-40B4-BE49-F238E27FC236}">
                <a16:creationId xmlns:a16="http://schemas.microsoft.com/office/drawing/2014/main" id="{55E43D49-B098-4E1E-905A-36923971E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79400"/>
            <a:ext cx="111125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84F01DD9-AE82-4707-A826-A4D7CAAC376A}"/>
              </a:ext>
            </a:extLst>
          </p:cNvPr>
          <p:cNvSpPr/>
          <p:nvPr/>
        </p:nvSpPr>
        <p:spPr>
          <a:xfrm>
            <a:off x="395536" y="1628800"/>
            <a:ext cx="8280920" cy="4392488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Politica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Organizzazione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Gestione degli asset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Risorse umane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Sicurezza Fisica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Operatività e comunicazioni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Controllo  accessi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Requisiti di sicurezza dei SI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Incidenti di sicurezza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Continuità operativa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Conformità </a:t>
            </a: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9F65C0F-1549-49B9-9A4A-9E62AAAB7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>
                <a:solidFill>
                  <a:srgbClr val="0A28A6"/>
                </a:solidFill>
              </a:rPr>
              <a:t>ALCUNI PUNTI SALIENTI </a:t>
            </a:r>
            <a:br>
              <a:rPr lang="it-IT" sz="2800" dirty="0">
                <a:solidFill>
                  <a:srgbClr val="0A28A6"/>
                </a:solidFill>
              </a:rPr>
            </a:br>
            <a:r>
              <a:rPr lang="it-IT" sz="2800" dirty="0">
                <a:solidFill>
                  <a:srgbClr val="0A28A6"/>
                </a:solidFill>
              </a:rPr>
              <a:t>DELLO STANDARD ISO IEC 27001</a:t>
            </a: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7FFE403A-701B-4A1D-BD12-8FC3D502A62F}"/>
              </a:ext>
            </a:extLst>
          </p:cNvPr>
          <p:cNvCxnSpPr/>
          <p:nvPr/>
        </p:nvCxnSpPr>
        <p:spPr>
          <a:xfrm>
            <a:off x="1979712" y="2276872"/>
            <a:ext cx="2232248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>
            <a:extLst>
              <a:ext uri="{FF2B5EF4-FFF2-40B4-BE49-F238E27FC236}">
                <a16:creationId xmlns:a16="http://schemas.microsoft.com/office/drawing/2014/main" id="{6D6A95D0-B5DC-4360-8F71-EC7035CA89A7}"/>
              </a:ext>
            </a:extLst>
          </p:cNvPr>
          <p:cNvSpPr/>
          <p:nvPr/>
        </p:nvSpPr>
        <p:spPr>
          <a:xfrm>
            <a:off x="4427984" y="2204864"/>
            <a:ext cx="3888432" cy="1800200"/>
          </a:xfrm>
          <a:prstGeom prst="rect">
            <a:avLst/>
          </a:prstGeom>
          <a:solidFill>
            <a:schemeClr val="accent4">
              <a:lumMod val="95000"/>
              <a:lumOff val="5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dirty="0"/>
              <a:t>Fornire gli indirizzi ed il supporto della Direzione per la sicurezza delle informazioni, in conformità ai requisiti del business e alle leggi e regolamenti pertinenti.</a:t>
            </a:r>
          </a:p>
        </p:txBody>
      </p:sp>
      <p:pic>
        <p:nvPicPr>
          <p:cNvPr id="8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BDF05817-BF41-488E-BC5E-969E85E0EF1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64126" y="6093296"/>
            <a:ext cx="815747" cy="612260"/>
          </a:xfrm>
        </p:spPr>
      </p:pic>
    </p:spTree>
    <p:extLst>
      <p:ext uri="{BB962C8B-B14F-4D97-AF65-F5344CB8AC3E}">
        <p14:creationId xmlns:p14="http://schemas.microsoft.com/office/powerpoint/2010/main" val="12913239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Immagine 3">
            <a:extLst>
              <a:ext uri="{FF2B5EF4-FFF2-40B4-BE49-F238E27FC236}">
                <a16:creationId xmlns:a16="http://schemas.microsoft.com/office/drawing/2014/main" id="{E4CF0816-C23A-4592-8A21-05C0A6335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5588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2" descr="Risultati immagini per mipaaf pemac">
            <a:extLst>
              <a:ext uri="{FF2B5EF4-FFF2-40B4-BE49-F238E27FC236}">
                <a16:creationId xmlns:a16="http://schemas.microsoft.com/office/drawing/2014/main" id="{55E43D49-B098-4E1E-905A-36923971E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79400"/>
            <a:ext cx="111125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84F01DD9-AE82-4707-A826-A4D7CAAC376A}"/>
              </a:ext>
            </a:extLst>
          </p:cNvPr>
          <p:cNvSpPr/>
          <p:nvPr/>
        </p:nvSpPr>
        <p:spPr>
          <a:xfrm>
            <a:off x="395536" y="1628800"/>
            <a:ext cx="8280920" cy="4392488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Politica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Organizzazione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Gestione degli asset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Risorse umane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Sicurezza Fisica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Operatività e comunicazioni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Controllo  accessi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Requisiti di sicurezza dei SI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Incidenti di sicurezza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Continuità operativa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Conformità </a:t>
            </a: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9F65C0F-1549-49B9-9A4A-9E62AAAB7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>
                <a:solidFill>
                  <a:srgbClr val="0A28A6"/>
                </a:solidFill>
              </a:rPr>
              <a:t>ALCUNI PUNTI SALIENTI </a:t>
            </a:r>
            <a:br>
              <a:rPr lang="it-IT" sz="2800" dirty="0">
                <a:solidFill>
                  <a:srgbClr val="0A28A6"/>
                </a:solidFill>
              </a:rPr>
            </a:br>
            <a:r>
              <a:rPr lang="it-IT" sz="2800" dirty="0">
                <a:solidFill>
                  <a:srgbClr val="0A28A6"/>
                </a:solidFill>
              </a:rPr>
              <a:t>DELLO STANDARD ISO IEC 27001</a:t>
            </a: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7FFE403A-701B-4A1D-BD12-8FC3D502A62F}"/>
              </a:ext>
            </a:extLst>
          </p:cNvPr>
          <p:cNvCxnSpPr>
            <a:cxnSpLocks/>
          </p:cNvCxnSpPr>
          <p:nvPr/>
        </p:nvCxnSpPr>
        <p:spPr>
          <a:xfrm>
            <a:off x="2555776" y="2636912"/>
            <a:ext cx="1728192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>
            <a:extLst>
              <a:ext uri="{FF2B5EF4-FFF2-40B4-BE49-F238E27FC236}">
                <a16:creationId xmlns:a16="http://schemas.microsoft.com/office/drawing/2014/main" id="{6D6A95D0-B5DC-4360-8F71-EC7035CA89A7}"/>
              </a:ext>
            </a:extLst>
          </p:cNvPr>
          <p:cNvSpPr/>
          <p:nvPr/>
        </p:nvSpPr>
        <p:spPr>
          <a:xfrm>
            <a:off x="4427984" y="2636912"/>
            <a:ext cx="3888432" cy="1872208"/>
          </a:xfrm>
          <a:prstGeom prst="rect">
            <a:avLst/>
          </a:prstGeom>
          <a:solidFill>
            <a:srgbClr val="00206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Istituzione del Comitato della Sicurezza  delle Informazioni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it-IT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Nomina dello RSI (Responsabile della Sicurezza delle Informazioni</a:t>
            </a:r>
          </a:p>
        </p:txBody>
      </p:sp>
      <p:pic>
        <p:nvPicPr>
          <p:cNvPr id="8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5EE78A48-FDEC-4E8D-AF97-620E39DB47C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64126" y="6093296"/>
            <a:ext cx="815747" cy="612260"/>
          </a:xfrm>
        </p:spPr>
      </p:pic>
    </p:spTree>
    <p:extLst>
      <p:ext uri="{BB962C8B-B14F-4D97-AF65-F5344CB8AC3E}">
        <p14:creationId xmlns:p14="http://schemas.microsoft.com/office/powerpoint/2010/main" val="54435934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e 7">
            <a:extLst>
              <a:ext uri="{FF2B5EF4-FFF2-40B4-BE49-F238E27FC236}">
                <a16:creationId xmlns:a16="http://schemas.microsoft.com/office/drawing/2014/main" id="{6013C1F7-BC28-49EE-B712-CCB6A0AA7A9C}"/>
              </a:ext>
            </a:extLst>
          </p:cNvPr>
          <p:cNvSpPr/>
          <p:nvPr/>
        </p:nvSpPr>
        <p:spPr>
          <a:xfrm>
            <a:off x="2843808" y="3473624"/>
            <a:ext cx="3672408" cy="3384376"/>
          </a:xfrm>
          <a:prstGeom prst="ellipse">
            <a:avLst/>
          </a:prstGeom>
          <a:solidFill>
            <a:srgbClr val="0A28A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Sicurezza delle informazioni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27EB6"/>
                </a:solidFill>
              </a:rPr>
              <a:t> </a:t>
            </a:r>
            <a:r>
              <a:rPr lang="it-IT" altLang="it-IT" sz="2800" b="1" dirty="0">
                <a:solidFill>
                  <a:srgbClr val="0A28A6"/>
                </a:solidFill>
              </a:rPr>
              <a:t>rapporto antifrodi con  gestione </a:t>
            </a:r>
            <a:br>
              <a:rPr lang="it-IT" altLang="it-IT" sz="2800" b="1" dirty="0">
                <a:solidFill>
                  <a:srgbClr val="0A28A6"/>
                </a:solidFill>
              </a:rPr>
            </a:br>
            <a:r>
              <a:rPr lang="it-IT" altLang="it-IT" sz="2800" b="1" dirty="0">
                <a:solidFill>
                  <a:srgbClr val="0A28A6"/>
                </a:solidFill>
              </a:rPr>
              <a:t>della sicurezza delle informazioni </a:t>
            </a:r>
            <a:br>
              <a:rPr lang="it-IT" altLang="it-IT" sz="2800" b="1" dirty="0">
                <a:solidFill>
                  <a:srgbClr val="0A28A6"/>
                </a:solidFill>
              </a:rPr>
            </a:br>
            <a:r>
              <a:rPr lang="it-IT" altLang="it-IT" sz="2800" b="1" dirty="0">
                <a:solidFill>
                  <a:srgbClr val="0A28A6"/>
                </a:solidFill>
              </a:rPr>
              <a:t>e “privacy”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32656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e 6">
            <a:extLst>
              <a:ext uri="{FF2B5EF4-FFF2-40B4-BE49-F238E27FC236}">
                <a16:creationId xmlns:a16="http://schemas.microsoft.com/office/drawing/2014/main" id="{260F092A-38FF-4AE4-8036-29EEA6C7ACE3}"/>
              </a:ext>
            </a:extLst>
          </p:cNvPr>
          <p:cNvSpPr/>
          <p:nvPr/>
        </p:nvSpPr>
        <p:spPr>
          <a:xfrm>
            <a:off x="4499992" y="1628800"/>
            <a:ext cx="3672408" cy="3384376"/>
          </a:xfrm>
          <a:prstGeom prst="ellipse">
            <a:avLst/>
          </a:prstGeom>
          <a:solidFill>
            <a:srgbClr val="0A28A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Privacy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6B0DD4C6-874B-45BB-A193-820E1523F120}"/>
              </a:ext>
            </a:extLst>
          </p:cNvPr>
          <p:cNvSpPr/>
          <p:nvPr/>
        </p:nvSpPr>
        <p:spPr>
          <a:xfrm>
            <a:off x="1043608" y="1700808"/>
            <a:ext cx="3672408" cy="3384376"/>
          </a:xfrm>
          <a:prstGeom prst="ellipse">
            <a:avLst/>
          </a:prstGeom>
          <a:solidFill>
            <a:srgbClr val="0A28A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Antifrodi</a:t>
            </a:r>
          </a:p>
        </p:txBody>
      </p:sp>
      <p:sp>
        <p:nvSpPr>
          <p:cNvPr id="2" name="Freccia a sinistra 1">
            <a:extLst>
              <a:ext uri="{FF2B5EF4-FFF2-40B4-BE49-F238E27FC236}">
                <a16:creationId xmlns:a16="http://schemas.microsoft.com/office/drawing/2014/main" id="{29A953D1-09F3-4309-9394-8D112C1487C7}"/>
              </a:ext>
            </a:extLst>
          </p:cNvPr>
          <p:cNvSpPr/>
          <p:nvPr/>
        </p:nvSpPr>
        <p:spPr>
          <a:xfrm>
            <a:off x="6804248" y="2996952"/>
            <a:ext cx="2160240" cy="792088"/>
          </a:xfrm>
          <a:prstGeom prst="leftArrow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Cittadino</a:t>
            </a:r>
          </a:p>
        </p:txBody>
      </p:sp>
      <p:sp>
        <p:nvSpPr>
          <p:cNvPr id="10" name="Freccia a sinistra 9">
            <a:extLst>
              <a:ext uri="{FF2B5EF4-FFF2-40B4-BE49-F238E27FC236}">
                <a16:creationId xmlns:a16="http://schemas.microsoft.com/office/drawing/2014/main" id="{6526C7E3-23AF-4C74-B4EF-E400CA3B5CDC}"/>
              </a:ext>
            </a:extLst>
          </p:cNvPr>
          <p:cNvSpPr/>
          <p:nvPr/>
        </p:nvSpPr>
        <p:spPr>
          <a:xfrm>
            <a:off x="5580112" y="4725144"/>
            <a:ext cx="3384376" cy="787158"/>
          </a:xfrm>
          <a:prstGeom prst="leftArrow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Organizzazione</a:t>
            </a:r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D84AC5C4-9193-40D3-A6F7-AB02160B5D32}"/>
              </a:ext>
            </a:extLst>
          </p:cNvPr>
          <p:cNvSpPr/>
          <p:nvPr/>
        </p:nvSpPr>
        <p:spPr>
          <a:xfrm>
            <a:off x="1763688" y="3717032"/>
            <a:ext cx="2304256" cy="936104"/>
          </a:xfrm>
          <a:prstGeom prst="roundRect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Norma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Interesse collettivo</a:t>
            </a:r>
          </a:p>
        </p:txBody>
      </p:sp>
      <p:pic>
        <p:nvPicPr>
          <p:cNvPr id="11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44D793BC-3BFD-480A-A141-411167501AA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5661248"/>
            <a:ext cx="1343462" cy="1008338"/>
          </a:xfrm>
        </p:spPr>
      </p:pic>
      <p:pic>
        <p:nvPicPr>
          <p:cNvPr id="12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D18F6E83-6947-412B-A37E-297405CE1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661248"/>
            <a:ext cx="1343462" cy="100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177915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 animBg="1"/>
      <p:bldP spid="10" grpId="0" animBg="1"/>
      <p:bldP spid="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Immagine 3">
            <a:extLst>
              <a:ext uri="{FF2B5EF4-FFF2-40B4-BE49-F238E27FC236}">
                <a16:creationId xmlns:a16="http://schemas.microsoft.com/office/drawing/2014/main" id="{E4CF0816-C23A-4592-8A21-05C0A6335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5588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2" descr="Risultati immagini per mipaaf pemac">
            <a:extLst>
              <a:ext uri="{FF2B5EF4-FFF2-40B4-BE49-F238E27FC236}">
                <a16:creationId xmlns:a16="http://schemas.microsoft.com/office/drawing/2014/main" id="{55E43D49-B098-4E1E-905A-36923971E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79400"/>
            <a:ext cx="111125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84F01DD9-AE82-4707-A826-A4D7CAAC376A}"/>
              </a:ext>
            </a:extLst>
          </p:cNvPr>
          <p:cNvSpPr/>
          <p:nvPr/>
        </p:nvSpPr>
        <p:spPr>
          <a:xfrm>
            <a:off x="395536" y="1628800"/>
            <a:ext cx="8280920" cy="4392488"/>
          </a:xfrm>
          <a:prstGeom prst="roundRect">
            <a:avLst/>
          </a:prstGeom>
          <a:solidFill>
            <a:srgbClr val="0A28A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Politica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Organizzazione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Gestione degli asset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Risorse umane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Sicurezza Fisica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Operatività e comunicazioni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Controllo  accessi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Requisiti di sicurezza dei SI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Incidenti di sicurezza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Continuità operativa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Conformità </a:t>
            </a: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9F65C0F-1549-49B9-9A4A-9E62AAAB7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>
                <a:solidFill>
                  <a:srgbClr val="0A28A6"/>
                </a:solidFill>
              </a:rPr>
              <a:t>ALCUNI PUNTI SALIENTI </a:t>
            </a:r>
            <a:br>
              <a:rPr lang="it-IT" sz="2800" dirty="0">
                <a:solidFill>
                  <a:srgbClr val="0A28A6"/>
                </a:solidFill>
              </a:rPr>
            </a:br>
            <a:r>
              <a:rPr lang="it-IT" sz="2800" dirty="0">
                <a:solidFill>
                  <a:srgbClr val="0A28A6"/>
                </a:solidFill>
              </a:rPr>
              <a:t>DELLO STANDARD ISO IEC 27001</a:t>
            </a: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7FFE403A-701B-4A1D-BD12-8FC3D502A62F}"/>
              </a:ext>
            </a:extLst>
          </p:cNvPr>
          <p:cNvCxnSpPr>
            <a:cxnSpLocks/>
          </p:cNvCxnSpPr>
          <p:nvPr/>
        </p:nvCxnSpPr>
        <p:spPr>
          <a:xfrm>
            <a:off x="3275856" y="2924944"/>
            <a:ext cx="1080120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>
            <a:extLst>
              <a:ext uri="{FF2B5EF4-FFF2-40B4-BE49-F238E27FC236}">
                <a16:creationId xmlns:a16="http://schemas.microsoft.com/office/drawing/2014/main" id="{6D6A95D0-B5DC-4360-8F71-EC7035CA89A7}"/>
              </a:ext>
            </a:extLst>
          </p:cNvPr>
          <p:cNvSpPr/>
          <p:nvPr/>
        </p:nvSpPr>
        <p:spPr>
          <a:xfrm>
            <a:off x="4427984" y="2852936"/>
            <a:ext cx="3888432" cy="1872208"/>
          </a:xfrm>
          <a:prstGeom prst="rect">
            <a:avLst/>
          </a:prstGeom>
          <a:solidFill>
            <a:srgbClr val="00206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Classificazione delle informazioni</a:t>
            </a:r>
          </a:p>
          <a:p>
            <a:pPr algn="just"/>
            <a:endParaRPr lang="it-IT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Conseguire e mantenere attiva un’adeguata protezione dei beni dell’organizzazione</a:t>
            </a:r>
          </a:p>
        </p:txBody>
      </p:sp>
      <p:pic>
        <p:nvPicPr>
          <p:cNvPr id="8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5998C872-1263-4FCA-8016-89998052181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64126" y="6093296"/>
            <a:ext cx="815747" cy="612260"/>
          </a:xfrm>
        </p:spPr>
      </p:pic>
    </p:spTree>
    <p:extLst>
      <p:ext uri="{BB962C8B-B14F-4D97-AF65-F5344CB8AC3E}">
        <p14:creationId xmlns:p14="http://schemas.microsoft.com/office/powerpoint/2010/main" val="181709975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Immagine 3">
            <a:extLst>
              <a:ext uri="{FF2B5EF4-FFF2-40B4-BE49-F238E27FC236}">
                <a16:creationId xmlns:a16="http://schemas.microsoft.com/office/drawing/2014/main" id="{E4CF0816-C23A-4592-8A21-05C0A6335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5588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2" descr="Risultati immagini per mipaaf pemac">
            <a:extLst>
              <a:ext uri="{FF2B5EF4-FFF2-40B4-BE49-F238E27FC236}">
                <a16:creationId xmlns:a16="http://schemas.microsoft.com/office/drawing/2014/main" id="{55E43D49-B098-4E1E-905A-36923971E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79400"/>
            <a:ext cx="111125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84F01DD9-AE82-4707-A826-A4D7CAAC376A}"/>
              </a:ext>
            </a:extLst>
          </p:cNvPr>
          <p:cNvSpPr/>
          <p:nvPr/>
        </p:nvSpPr>
        <p:spPr>
          <a:xfrm>
            <a:off x="395536" y="1628800"/>
            <a:ext cx="8280920" cy="4392488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Politica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Organizzazione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Gestione degli asset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Risorse umane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Sicurezza Fisica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Operatività e comunicazioni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Controllo  accessi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Requisiti di sicurezza dei SI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Incidenti di sicurezza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Continuità operativa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Conformità </a:t>
            </a: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9F65C0F-1549-49B9-9A4A-9E62AAAB7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>
                <a:solidFill>
                  <a:srgbClr val="0A28A6"/>
                </a:solidFill>
              </a:rPr>
              <a:t>ALCUNI PUNTI SALIENTI </a:t>
            </a:r>
            <a:br>
              <a:rPr lang="it-IT" sz="2800" dirty="0">
                <a:solidFill>
                  <a:srgbClr val="0A28A6"/>
                </a:solidFill>
              </a:rPr>
            </a:br>
            <a:r>
              <a:rPr lang="it-IT" sz="2800" dirty="0">
                <a:solidFill>
                  <a:srgbClr val="0A28A6"/>
                </a:solidFill>
              </a:rPr>
              <a:t>DELLO STANDARD ISO IEC 27001</a:t>
            </a: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7FFE403A-701B-4A1D-BD12-8FC3D502A62F}"/>
              </a:ext>
            </a:extLst>
          </p:cNvPr>
          <p:cNvCxnSpPr>
            <a:cxnSpLocks/>
          </p:cNvCxnSpPr>
          <p:nvPr/>
        </p:nvCxnSpPr>
        <p:spPr>
          <a:xfrm>
            <a:off x="2555776" y="3212976"/>
            <a:ext cx="1728192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>
            <a:extLst>
              <a:ext uri="{FF2B5EF4-FFF2-40B4-BE49-F238E27FC236}">
                <a16:creationId xmlns:a16="http://schemas.microsoft.com/office/drawing/2014/main" id="{6D6A95D0-B5DC-4360-8F71-EC7035CA89A7}"/>
              </a:ext>
            </a:extLst>
          </p:cNvPr>
          <p:cNvSpPr/>
          <p:nvPr/>
        </p:nvSpPr>
        <p:spPr>
          <a:xfrm>
            <a:off x="4427984" y="3140968"/>
            <a:ext cx="3888432" cy="1224136"/>
          </a:xfrm>
          <a:prstGeom prst="rect">
            <a:avLst/>
          </a:prstGeom>
          <a:solidFill>
            <a:srgbClr val="00206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Prima dell’assunzione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Durante il rapporto di lavoro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Alla cessazione del rapporto di lavoro</a:t>
            </a:r>
          </a:p>
        </p:txBody>
      </p:sp>
      <p:pic>
        <p:nvPicPr>
          <p:cNvPr id="8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4F4C657E-2F9E-4A1D-87EC-05F60BBBED8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64126" y="6093296"/>
            <a:ext cx="815747" cy="612260"/>
          </a:xfrm>
        </p:spPr>
      </p:pic>
    </p:spTree>
    <p:extLst>
      <p:ext uri="{BB962C8B-B14F-4D97-AF65-F5344CB8AC3E}">
        <p14:creationId xmlns:p14="http://schemas.microsoft.com/office/powerpoint/2010/main" val="239731359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Immagine 3">
            <a:extLst>
              <a:ext uri="{FF2B5EF4-FFF2-40B4-BE49-F238E27FC236}">
                <a16:creationId xmlns:a16="http://schemas.microsoft.com/office/drawing/2014/main" id="{E4CF0816-C23A-4592-8A21-05C0A6335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5588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2" descr="Risultati immagini per mipaaf pemac">
            <a:extLst>
              <a:ext uri="{FF2B5EF4-FFF2-40B4-BE49-F238E27FC236}">
                <a16:creationId xmlns:a16="http://schemas.microsoft.com/office/drawing/2014/main" id="{55E43D49-B098-4E1E-905A-36923971E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79400"/>
            <a:ext cx="111125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84F01DD9-AE82-4707-A826-A4D7CAAC376A}"/>
              </a:ext>
            </a:extLst>
          </p:cNvPr>
          <p:cNvSpPr/>
          <p:nvPr/>
        </p:nvSpPr>
        <p:spPr>
          <a:xfrm>
            <a:off x="395536" y="1628800"/>
            <a:ext cx="8280920" cy="4392488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Politica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Organizzazione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Gestione degli asset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Risorse umane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Sicurezza Fisica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Operatività e comunicazioni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Controllo  accessi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Requisiti di sicurezza dei SI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Incidenti di sicurezza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Continuità operativa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Conformità </a:t>
            </a: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9F65C0F-1549-49B9-9A4A-9E62AAAB7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>
                <a:solidFill>
                  <a:srgbClr val="0A28A6"/>
                </a:solidFill>
              </a:rPr>
              <a:t>ALCUNI PUNTI SALIENTI </a:t>
            </a:r>
            <a:br>
              <a:rPr lang="it-IT" sz="2800" dirty="0">
                <a:solidFill>
                  <a:srgbClr val="0A28A6"/>
                </a:solidFill>
              </a:rPr>
            </a:br>
            <a:r>
              <a:rPr lang="it-IT" sz="2800" dirty="0">
                <a:solidFill>
                  <a:srgbClr val="0A28A6"/>
                </a:solidFill>
              </a:rPr>
              <a:t>DELLO STANDARD ISO IEC 27001</a:t>
            </a: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7FFE403A-701B-4A1D-BD12-8FC3D502A62F}"/>
              </a:ext>
            </a:extLst>
          </p:cNvPr>
          <p:cNvCxnSpPr>
            <a:cxnSpLocks/>
          </p:cNvCxnSpPr>
          <p:nvPr/>
        </p:nvCxnSpPr>
        <p:spPr>
          <a:xfrm>
            <a:off x="3131840" y="3501008"/>
            <a:ext cx="1224136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>
            <a:extLst>
              <a:ext uri="{FF2B5EF4-FFF2-40B4-BE49-F238E27FC236}">
                <a16:creationId xmlns:a16="http://schemas.microsoft.com/office/drawing/2014/main" id="{6D6A95D0-B5DC-4360-8F71-EC7035CA89A7}"/>
              </a:ext>
            </a:extLst>
          </p:cNvPr>
          <p:cNvSpPr/>
          <p:nvPr/>
        </p:nvSpPr>
        <p:spPr>
          <a:xfrm>
            <a:off x="4507148" y="3140968"/>
            <a:ext cx="3888432" cy="1008112"/>
          </a:xfrm>
          <a:prstGeom prst="rect">
            <a:avLst/>
          </a:prstGeom>
          <a:solidFill>
            <a:srgbClr val="00206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Controllo accessi fisici</a:t>
            </a:r>
          </a:p>
        </p:txBody>
      </p:sp>
      <p:pic>
        <p:nvPicPr>
          <p:cNvPr id="8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416FCCF2-0744-48AA-8F26-A7FFCED6AF9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64126" y="6093296"/>
            <a:ext cx="815747" cy="612260"/>
          </a:xfrm>
        </p:spPr>
      </p:pic>
    </p:spTree>
    <p:extLst>
      <p:ext uri="{BB962C8B-B14F-4D97-AF65-F5344CB8AC3E}">
        <p14:creationId xmlns:p14="http://schemas.microsoft.com/office/powerpoint/2010/main" val="4797073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Immagine 3">
            <a:extLst>
              <a:ext uri="{FF2B5EF4-FFF2-40B4-BE49-F238E27FC236}">
                <a16:creationId xmlns:a16="http://schemas.microsoft.com/office/drawing/2014/main" id="{E4CF0816-C23A-4592-8A21-05C0A6335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5588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2" descr="Risultati immagini per mipaaf pemac">
            <a:extLst>
              <a:ext uri="{FF2B5EF4-FFF2-40B4-BE49-F238E27FC236}">
                <a16:creationId xmlns:a16="http://schemas.microsoft.com/office/drawing/2014/main" id="{55E43D49-B098-4E1E-905A-36923971E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79400"/>
            <a:ext cx="111125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84F01DD9-AE82-4707-A826-A4D7CAAC376A}"/>
              </a:ext>
            </a:extLst>
          </p:cNvPr>
          <p:cNvSpPr/>
          <p:nvPr/>
        </p:nvSpPr>
        <p:spPr>
          <a:xfrm>
            <a:off x="395536" y="1628800"/>
            <a:ext cx="8280920" cy="4392488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Politica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Organizzazione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Gestione degli asset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Risorse umane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Sicurezza Fisica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Operatività e comunicazioni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Controllo  accessi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Requisiti di sicurezza dei SI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Incidenti di sicurezza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Continuità operativa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Conformità </a:t>
            </a: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9F65C0F-1549-49B9-9A4A-9E62AAAB7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>
                <a:solidFill>
                  <a:srgbClr val="0A28A6"/>
                </a:solidFill>
              </a:rPr>
              <a:t>ALCUNI PUNTI SALIENTI </a:t>
            </a:r>
            <a:br>
              <a:rPr lang="it-IT" sz="2800" dirty="0">
                <a:solidFill>
                  <a:srgbClr val="0A28A6"/>
                </a:solidFill>
              </a:rPr>
            </a:br>
            <a:r>
              <a:rPr lang="it-IT" sz="2800" dirty="0">
                <a:solidFill>
                  <a:srgbClr val="0A28A6"/>
                </a:solidFill>
              </a:rPr>
              <a:t>DELLO STANDARD ISO IEC 27001</a:t>
            </a: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7FFE403A-701B-4A1D-BD12-8FC3D502A62F}"/>
              </a:ext>
            </a:extLst>
          </p:cNvPr>
          <p:cNvCxnSpPr>
            <a:cxnSpLocks/>
          </p:cNvCxnSpPr>
          <p:nvPr/>
        </p:nvCxnSpPr>
        <p:spPr>
          <a:xfrm>
            <a:off x="4139952" y="3861048"/>
            <a:ext cx="288032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>
            <a:extLst>
              <a:ext uri="{FF2B5EF4-FFF2-40B4-BE49-F238E27FC236}">
                <a16:creationId xmlns:a16="http://schemas.microsoft.com/office/drawing/2014/main" id="{6D6A95D0-B5DC-4360-8F71-EC7035CA89A7}"/>
              </a:ext>
            </a:extLst>
          </p:cNvPr>
          <p:cNvSpPr/>
          <p:nvPr/>
        </p:nvSpPr>
        <p:spPr>
          <a:xfrm>
            <a:off x="4427984" y="2276872"/>
            <a:ext cx="3888432" cy="3384376"/>
          </a:xfrm>
          <a:prstGeom prst="rect">
            <a:avLst/>
          </a:prstGeom>
          <a:solidFill>
            <a:srgbClr val="00206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Procedure operative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Servizi di terze parti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Progettazione dei sistemi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Protezione contro software maligno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Backup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Sicurezza delle rete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Scambio dati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Gestione supporti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On-line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Monitoraggio</a:t>
            </a:r>
          </a:p>
        </p:txBody>
      </p:sp>
      <p:pic>
        <p:nvPicPr>
          <p:cNvPr id="8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352A11CF-776C-4786-8536-CAE6B4142AA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64126" y="6093296"/>
            <a:ext cx="815747" cy="612260"/>
          </a:xfrm>
        </p:spPr>
      </p:pic>
    </p:spTree>
    <p:extLst>
      <p:ext uri="{BB962C8B-B14F-4D97-AF65-F5344CB8AC3E}">
        <p14:creationId xmlns:p14="http://schemas.microsoft.com/office/powerpoint/2010/main" val="368431503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Immagine 3">
            <a:extLst>
              <a:ext uri="{FF2B5EF4-FFF2-40B4-BE49-F238E27FC236}">
                <a16:creationId xmlns:a16="http://schemas.microsoft.com/office/drawing/2014/main" id="{E4CF0816-C23A-4592-8A21-05C0A6335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5588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2" descr="Risultati immagini per mipaaf pemac">
            <a:extLst>
              <a:ext uri="{FF2B5EF4-FFF2-40B4-BE49-F238E27FC236}">
                <a16:creationId xmlns:a16="http://schemas.microsoft.com/office/drawing/2014/main" id="{55E43D49-B098-4E1E-905A-36923971E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79400"/>
            <a:ext cx="111125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84F01DD9-AE82-4707-A826-A4D7CAAC376A}"/>
              </a:ext>
            </a:extLst>
          </p:cNvPr>
          <p:cNvSpPr/>
          <p:nvPr/>
        </p:nvSpPr>
        <p:spPr>
          <a:xfrm>
            <a:off x="395536" y="1628800"/>
            <a:ext cx="8280920" cy="4392488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Politica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Organizzazione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Gestione degli asset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Risorse umane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Sicurezza Fisica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Operatività e comunicazioni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Controllo  accessi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Requisiti di sicurezza dei SI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Incidenti di sicurezza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Continuità operativa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Conformità </a:t>
            </a: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9F65C0F-1549-49B9-9A4A-9E62AAAB7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>
                <a:solidFill>
                  <a:srgbClr val="0A28A6"/>
                </a:solidFill>
              </a:rPr>
              <a:t>ALCUNI PUNTI SALIENTI </a:t>
            </a:r>
            <a:br>
              <a:rPr lang="it-IT" sz="2800" dirty="0">
                <a:solidFill>
                  <a:srgbClr val="0A28A6"/>
                </a:solidFill>
              </a:rPr>
            </a:br>
            <a:r>
              <a:rPr lang="it-IT" sz="2800" dirty="0">
                <a:solidFill>
                  <a:srgbClr val="0A28A6"/>
                </a:solidFill>
              </a:rPr>
              <a:t>DELLO STANDARD ISO IEC 27001</a:t>
            </a: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7FFE403A-701B-4A1D-BD12-8FC3D502A62F}"/>
              </a:ext>
            </a:extLst>
          </p:cNvPr>
          <p:cNvCxnSpPr>
            <a:cxnSpLocks/>
          </p:cNvCxnSpPr>
          <p:nvPr/>
        </p:nvCxnSpPr>
        <p:spPr>
          <a:xfrm>
            <a:off x="2987824" y="4149080"/>
            <a:ext cx="1368152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>
            <a:extLst>
              <a:ext uri="{FF2B5EF4-FFF2-40B4-BE49-F238E27FC236}">
                <a16:creationId xmlns:a16="http://schemas.microsoft.com/office/drawing/2014/main" id="{6D6A95D0-B5DC-4360-8F71-EC7035CA89A7}"/>
              </a:ext>
            </a:extLst>
          </p:cNvPr>
          <p:cNvSpPr/>
          <p:nvPr/>
        </p:nvSpPr>
        <p:spPr>
          <a:xfrm>
            <a:off x="4427984" y="4077072"/>
            <a:ext cx="3888432" cy="1944216"/>
          </a:xfrm>
          <a:prstGeom prst="rect">
            <a:avLst/>
          </a:prstGeom>
          <a:solidFill>
            <a:srgbClr val="00206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Controllo accessi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Gestione accessi dell’utente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Responsabilità degli utenti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Accesso alla Rete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Accesso al Sistema Operativo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Accesso alle Applicazioni 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Uso di dispositivi portatili</a:t>
            </a:r>
          </a:p>
        </p:txBody>
      </p:sp>
      <p:pic>
        <p:nvPicPr>
          <p:cNvPr id="8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C19D685F-4524-4616-9CAD-38256993827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64126" y="6093296"/>
            <a:ext cx="815747" cy="612260"/>
          </a:xfrm>
        </p:spPr>
      </p:pic>
    </p:spTree>
    <p:extLst>
      <p:ext uri="{BB962C8B-B14F-4D97-AF65-F5344CB8AC3E}">
        <p14:creationId xmlns:p14="http://schemas.microsoft.com/office/powerpoint/2010/main" val="3167193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Immagine 3">
            <a:extLst>
              <a:ext uri="{FF2B5EF4-FFF2-40B4-BE49-F238E27FC236}">
                <a16:creationId xmlns:a16="http://schemas.microsoft.com/office/drawing/2014/main" id="{E4CF0816-C23A-4592-8A21-05C0A6335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5588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2" descr="Risultati immagini per mipaaf pemac">
            <a:extLst>
              <a:ext uri="{FF2B5EF4-FFF2-40B4-BE49-F238E27FC236}">
                <a16:creationId xmlns:a16="http://schemas.microsoft.com/office/drawing/2014/main" id="{55E43D49-B098-4E1E-905A-36923971E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79400"/>
            <a:ext cx="111125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84F01DD9-AE82-4707-A826-A4D7CAAC376A}"/>
              </a:ext>
            </a:extLst>
          </p:cNvPr>
          <p:cNvSpPr/>
          <p:nvPr/>
        </p:nvSpPr>
        <p:spPr>
          <a:xfrm>
            <a:off x="395536" y="1628800"/>
            <a:ext cx="8280920" cy="4392488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Politica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Organizzazione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Gestione degli asset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Risorse umane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Sicurezza Fisica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Operatività e comunicazioni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Controllo  accessi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Requisiti di sicurezza dei Sistemi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Incidenti di sicurezza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Continuità operativa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Conformità </a:t>
            </a: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9F65C0F-1549-49B9-9A4A-9E62AAAB7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>
                <a:solidFill>
                  <a:srgbClr val="0A28A6"/>
                </a:solidFill>
              </a:rPr>
              <a:t>ALCUNI PUNTI SALIENTI </a:t>
            </a:r>
            <a:br>
              <a:rPr lang="it-IT" sz="2800" dirty="0">
                <a:solidFill>
                  <a:srgbClr val="0A28A6"/>
                </a:solidFill>
              </a:rPr>
            </a:br>
            <a:r>
              <a:rPr lang="it-IT" sz="2800" dirty="0">
                <a:solidFill>
                  <a:srgbClr val="0A28A6"/>
                </a:solidFill>
              </a:rPr>
              <a:t>DELLO STANDARD ISO IEC 27001</a:t>
            </a: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7FFE403A-701B-4A1D-BD12-8FC3D502A62F}"/>
              </a:ext>
            </a:extLst>
          </p:cNvPr>
          <p:cNvCxnSpPr>
            <a:cxnSpLocks/>
          </p:cNvCxnSpPr>
          <p:nvPr/>
        </p:nvCxnSpPr>
        <p:spPr>
          <a:xfrm>
            <a:off x="4788024" y="4437112"/>
            <a:ext cx="288032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>
            <a:extLst>
              <a:ext uri="{FF2B5EF4-FFF2-40B4-BE49-F238E27FC236}">
                <a16:creationId xmlns:a16="http://schemas.microsoft.com/office/drawing/2014/main" id="{6D6A95D0-B5DC-4360-8F71-EC7035CA89A7}"/>
              </a:ext>
            </a:extLst>
          </p:cNvPr>
          <p:cNvSpPr/>
          <p:nvPr/>
        </p:nvSpPr>
        <p:spPr>
          <a:xfrm>
            <a:off x="5220072" y="3196332"/>
            <a:ext cx="3219773" cy="2520280"/>
          </a:xfrm>
          <a:prstGeom prst="rect">
            <a:avLst/>
          </a:prstGeom>
          <a:solidFill>
            <a:srgbClr val="00206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 Requisiti di sicurezza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Corretta elaborazione delle applicazioni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Controlli crittografici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Sicurezza dei file di sistema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Sicurezza nei processi di sviluppo e supporto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Gestione delle vulnerabilità</a:t>
            </a:r>
          </a:p>
        </p:txBody>
      </p:sp>
      <p:pic>
        <p:nvPicPr>
          <p:cNvPr id="8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423992C3-FF1C-4E96-A2E2-4C970262238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64126" y="6093296"/>
            <a:ext cx="815747" cy="612260"/>
          </a:xfrm>
        </p:spPr>
      </p:pic>
    </p:spTree>
    <p:extLst>
      <p:ext uri="{BB962C8B-B14F-4D97-AF65-F5344CB8AC3E}">
        <p14:creationId xmlns:p14="http://schemas.microsoft.com/office/powerpoint/2010/main" val="49615982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Immagine 3">
            <a:extLst>
              <a:ext uri="{FF2B5EF4-FFF2-40B4-BE49-F238E27FC236}">
                <a16:creationId xmlns:a16="http://schemas.microsoft.com/office/drawing/2014/main" id="{E4CF0816-C23A-4592-8A21-05C0A6335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5588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2" descr="Risultati immagini per mipaaf pemac">
            <a:extLst>
              <a:ext uri="{FF2B5EF4-FFF2-40B4-BE49-F238E27FC236}">
                <a16:creationId xmlns:a16="http://schemas.microsoft.com/office/drawing/2014/main" id="{55E43D49-B098-4E1E-905A-36923971E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79400"/>
            <a:ext cx="111125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84F01DD9-AE82-4707-A826-A4D7CAAC376A}"/>
              </a:ext>
            </a:extLst>
          </p:cNvPr>
          <p:cNvSpPr/>
          <p:nvPr/>
        </p:nvSpPr>
        <p:spPr>
          <a:xfrm>
            <a:off x="395536" y="1628800"/>
            <a:ext cx="8280920" cy="4392488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Politica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Organizzazione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Gestione degli asset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Risorse umane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Sicurezza Fisica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Operatività e comunicazioni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Controllo  accessi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Requisiti di sicurezza dei SI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Incidenti di sicurezza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Continuità operativa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Conformità </a:t>
            </a: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9F65C0F-1549-49B9-9A4A-9E62AAAB7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>
                <a:solidFill>
                  <a:srgbClr val="0A28A6"/>
                </a:solidFill>
              </a:rPr>
              <a:t>ALCUNI PUNTI SALIENTI </a:t>
            </a:r>
            <a:br>
              <a:rPr lang="it-IT" sz="2800" dirty="0">
                <a:solidFill>
                  <a:srgbClr val="0A28A6"/>
                </a:solidFill>
              </a:rPr>
            </a:br>
            <a:r>
              <a:rPr lang="it-IT" sz="2800" dirty="0">
                <a:solidFill>
                  <a:srgbClr val="0A28A6"/>
                </a:solidFill>
              </a:rPr>
              <a:t>DELLO STANDARD ISO IEC 27001</a:t>
            </a: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7FFE403A-701B-4A1D-BD12-8FC3D502A62F}"/>
              </a:ext>
            </a:extLst>
          </p:cNvPr>
          <p:cNvCxnSpPr>
            <a:cxnSpLocks/>
          </p:cNvCxnSpPr>
          <p:nvPr/>
        </p:nvCxnSpPr>
        <p:spPr>
          <a:xfrm>
            <a:off x="3275856" y="4725144"/>
            <a:ext cx="1008112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>
            <a:extLst>
              <a:ext uri="{FF2B5EF4-FFF2-40B4-BE49-F238E27FC236}">
                <a16:creationId xmlns:a16="http://schemas.microsoft.com/office/drawing/2014/main" id="{6D6A95D0-B5DC-4360-8F71-EC7035CA89A7}"/>
              </a:ext>
            </a:extLst>
          </p:cNvPr>
          <p:cNvSpPr/>
          <p:nvPr/>
        </p:nvSpPr>
        <p:spPr>
          <a:xfrm>
            <a:off x="4427984" y="4725144"/>
            <a:ext cx="3888432" cy="936104"/>
          </a:xfrm>
          <a:prstGeom prst="rect">
            <a:avLst/>
          </a:prstGeom>
          <a:solidFill>
            <a:srgbClr val="00206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Segnalazione degli Incidenti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Gestione degli Incidenti</a:t>
            </a:r>
          </a:p>
        </p:txBody>
      </p:sp>
      <p:pic>
        <p:nvPicPr>
          <p:cNvPr id="8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5BB822F7-EFD8-44CA-AB46-34AFE6EC3D2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64126" y="6093296"/>
            <a:ext cx="815747" cy="612260"/>
          </a:xfrm>
        </p:spPr>
      </p:pic>
    </p:spTree>
    <p:extLst>
      <p:ext uri="{BB962C8B-B14F-4D97-AF65-F5344CB8AC3E}">
        <p14:creationId xmlns:p14="http://schemas.microsoft.com/office/powerpoint/2010/main" val="131950457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Immagine 3">
            <a:extLst>
              <a:ext uri="{FF2B5EF4-FFF2-40B4-BE49-F238E27FC236}">
                <a16:creationId xmlns:a16="http://schemas.microsoft.com/office/drawing/2014/main" id="{E4CF0816-C23A-4592-8A21-05C0A6335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5588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2" descr="Risultati immagini per mipaaf pemac">
            <a:extLst>
              <a:ext uri="{FF2B5EF4-FFF2-40B4-BE49-F238E27FC236}">
                <a16:creationId xmlns:a16="http://schemas.microsoft.com/office/drawing/2014/main" id="{55E43D49-B098-4E1E-905A-36923971E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79400"/>
            <a:ext cx="111125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84F01DD9-AE82-4707-A826-A4D7CAAC376A}"/>
              </a:ext>
            </a:extLst>
          </p:cNvPr>
          <p:cNvSpPr/>
          <p:nvPr/>
        </p:nvSpPr>
        <p:spPr>
          <a:xfrm>
            <a:off x="395536" y="1628800"/>
            <a:ext cx="8280920" cy="4392488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Politica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Organizzazione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Gestione degli asset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Risorse umane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Sicurezza Fisica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Operatività e comunicazioni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Controllo  accessi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Requisiti di sicurezza dei SI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Incidenti di sicurezza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Continuità operativa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Conformità </a:t>
            </a: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9F65C0F-1549-49B9-9A4A-9E62AAAB7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>
                <a:solidFill>
                  <a:srgbClr val="0A28A6"/>
                </a:solidFill>
              </a:rPr>
              <a:t>ALCUNI PUNTI SALIENTI </a:t>
            </a:r>
            <a:br>
              <a:rPr lang="it-IT" sz="2800" dirty="0">
                <a:solidFill>
                  <a:srgbClr val="0A28A6"/>
                </a:solidFill>
              </a:rPr>
            </a:br>
            <a:r>
              <a:rPr lang="it-IT" sz="2800" dirty="0">
                <a:solidFill>
                  <a:srgbClr val="0A28A6"/>
                </a:solidFill>
              </a:rPr>
              <a:t>DELLO STANDARD ISO IEC 27001</a:t>
            </a: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7FFE403A-701B-4A1D-BD12-8FC3D502A62F}"/>
              </a:ext>
            </a:extLst>
          </p:cNvPr>
          <p:cNvCxnSpPr>
            <a:cxnSpLocks/>
          </p:cNvCxnSpPr>
          <p:nvPr/>
        </p:nvCxnSpPr>
        <p:spPr>
          <a:xfrm>
            <a:off x="3275856" y="5085184"/>
            <a:ext cx="1080120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>
            <a:extLst>
              <a:ext uri="{FF2B5EF4-FFF2-40B4-BE49-F238E27FC236}">
                <a16:creationId xmlns:a16="http://schemas.microsoft.com/office/drawing/2014/main" id="{6D6A95D0-B5DC-4360-8F71-EC7035CA89A7}"/>
              </a:ext>
            </a:extLst>
          </p:cNvPr>
          <p:cNvSpPr/>
          <p:nvPr/>
        </p:nvSpPr>
        <p:spPr>
          <a:xfrm>
            <a:off x="4427984" y="5013176"/>
            <a:ext cx="3888432" cy="648072"/>
          </a:xfrm>
          <a:prstGeom prst="rect">
            <a:avLst/>
          </a:prstGeom>
          <a:solidFill>
            <a:srgbClr val="00206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/>
              <a:t>Business Continuity Plan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dirty="0"/>
              <a:t>Disaster Recovery Plan</a:t>
            </a:r>
          </a:p>
        </p:txBody>
      </p:sp>
      <p:pic>
        <p:nvPicPr>
          <p:cNvPr id="8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A58899C5-0F2A-46EF-AECE-AE2EC89760F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64126" y="6093296"/>
            <a:ext cx="815747" cy="612260"/>
          </a:xfrm>
        </p:spPr>
      </p:pic>
    </p:spTree>
    <p:extLst>
      <p:ext uri="{BB962C8B-B14F-4D97-AF65-F5344CB8AC3E}">
        <p14:creationId xmlns:p14="http://schemas.microsoft.com/office/powerpoint/2010/main" val="9404748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5" name="Immagine 3">
            <a:extLst>
              <a:ext uri="{FF2B5EF4-FFF2-40B4-BE49-F238E27FC236}">
                <a16:creationId xmlns:a16="http://schemas.microsoft.com/office/drawing/2014/main" id="{E4CF0816-C23A-4592-8A21-05C0A6335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55588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6" name="Picture 2" descr="Risultati immagini per mipaaf pemac">
            <a:extLst>
              <a:ext uri="{FF2B5EF4-FFF2-40B4-BE49-F238E27FC236}">
                <a16:creationId xmlns:a16="http://schemas.microsoft.com/office/drawing/2014/main" id="{55E43D49-B098-4E1E-905A-36923971E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279400"/>
            <a:ext cx="1111250" cy="87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84F01DD9-AE82-4707-A826-A4D7CAAC376A}"/>
              </a:ext>
            </a:extLst>
          </p:cNvPr>
          <p:cNvSpPr/>
          <p:nvPr/>
        </p:nvSpPr>
        <p:spPr>
          <a:xfrm>
            <a:off x="395536" y="1628800"/>
            <a:ext cx="8280920" cy="4392488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Politica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Organizzazione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Gestione degli asset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Risorse umane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Sicurezza Fisica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Operatività e comunicazioni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Controllo  accessi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Requisiti di sicurezza dei SI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Incidenti di sicurezza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Continuità operativa </a:t>
            </a:r>
          </a:p>
          <a:p>
            <a:pPr lvl="0" algn="just" eaLnBrk="0" hangingPunct="0">
              <a:defRPr/>
            </a:pPr>
            <a:r>
              <a:rPr lang="it-IT" sz="2000" b="1" dirty="0">
                <a:solidFill>
                  <a:srgbClr val="FFFF00"/>
                </a:solidFill>
              </a:rPr>
              <a:t>Conformità </a:t>
            </a: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9F65C0F-1549-49B9-9A4A-9E62AAAB7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>
                <a:solidFill>
                  <a:srgbClr val="0A28A6"/>
                </a:solidFill>
              </a:rPr>
              <a:t>ALCUNI PUNTI SALIENTI </a:t>
            </a:r>
            <a:br>
              <a:rPr lang="it-IT" sz="2800" dirty="0">
                <a:solidFill>
                  <a:srgbClr val="0A28A6"/>
                </a:solidFill>
              </a:rPr>
            </a:br>
            <a:r>
              <a:rPr lang="it-IT" sz="2800" dirty="0">
                <a:solidFill>
                  <a:srgbClr val="0A28A6"/>
                </a:solidFill>
              </a:rPr>
              <a:t>DELLO STANDARD ISO IEC 27001</a:t>
            </a:r>
          </a:p>
        </p:txBody>
      </p:sp>
      <p:cxnSp>
        <p:nvCxnSpPr>
          <p:cNvPr id="5" name="Connettore 2 4">
            <a:extLst>
              <a:ext uri="{FF2B5EF4-FFF2-40B4-BE49-F238E27FC236}">
                <a16:creationId xmlns:a16="http://schemas.microsoft.com/office/drawing/2014/main" id="{7FFE403A-701B-4A1D-BD12-8FC3D502A62F}"/>
              </a:ext>
            </a:extLst>
          </p:cNvPr>
          <p:cNvCxnSpPr/>
          <p:nvPr/>
        </p:nvCxnSpPr>
        <p:spPr>
          <a:xfrm>
            <a:off x="2195736" y="5373216"/>
            <a:ext cx="2232248" cy="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tangolo 5">
            <a:extLst>
              <a:ext uri="{FF2B5EF4-FFF2-40B4-BE49-F238E27FC236}">
                <a16:creationId xmlns:a16="http://schemas.microsoft.com/office/drawing/2014/main" id="{6D6A95D0-B5DC-4360-8F71-EC7035CA89A7}"/>
              </a:ext>
            </a:extLst>
          </p:cNvPr>
          <p:cNvSpPr/>
          <p:nvPr/>
        </p:nvSpPr>
        <p:spPr>
          <a:xfrm>
            <a:off x="4499992" y="4797152"/>
            <a:ext cx="3888432" cy="1152128"/>
          </a:xfrm>
          <a:prstGeom prst="rect">
            <a:avLst/>
          </a:prstGeom>
          <a:solidFill>
            <a:srgbClr val="00206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 Rispetto dei requisiti di legge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Rispetto degli standard di sicurezza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it-IT" dirty="0"/>
              <a:t>Aspetti degli audit di sicurezza</a:t>
            </a:r>
          </a:p>
        </p:txBody>
      </p:sp>
      <p:pic>
        <p:nvPicPr>
          <p:cNvPr id="8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CCBB6B88-275A-4F50-8C58-FB259679FB8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64126" y="6093296"/>
            <a:ext cx="815747" cy="612260"/>
          </a:xfrm>
        </p:spPr>
      </p:pic>
    </p:spTree>
    <p:extLst>
      <p:ext uri="{BB962C8B-B14F-4D97-AF65-F5344CB8AC3E}">
        <p14:creationId xmlns:p14="http://schemas.microsoft.com/office/powerpoint/2010/main" val="126650596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e 7">
            <a:extLst>
              <a:ext uri="{FF2B5EF4-FFF2-40B4-BE49-F238E27FC236}">
                <a16:creationId xmlns:a16="http://schemas.microsoft.com/office/drawing/2014/main" id="{6013C1F7-BC28-49EE-B712-CCB6A0AA7A9C}"/>
              </a:ext>
            </a:extLst>
          </p:cNvPr>
          <p:cNvSpPr/>
          <p:nvPr/>
        </p:nvSpPr>
        <p:spPr>
          <a:xfrm>
            <a:off x="2843808" y="3473624"/>
            <a:ext cx="3672408" cy="3384376"/>
          </a:xfrm>
          <a:prstGeom prst="ellipse">
            <a:avLst/>
          </a:prstGeom>
          <a:solidFill>
            <a:srgbClr val="0A28A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Sicurezza delle informazioni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 rapporto antifrodi con  gestione </a:t>
            </a:r>
            <a:br>
              <a:rPr lang="it-IT" altLang="it-IT" sz="2800" b="1" dirty="0">
                <a:solidFill>
                  <a:srgbClr val="0A28A6"/>
                </a:solidFill>
              </a:rPr>
            </a:br>
            <a:r>
              <a:rPr lang="it-IT" altLang="it-IT" sz="2800" b="1" dirty="0">
                <a:solidFill>
                  <a:srgbClr val="0A28A6"/>
                </a:solidFill>
              </a:rPr>
              <a:t>della sicurezza delle informazioni </a:t>
            </a:r>
            <a:br>
              <a:rPr lang="it-IT" altLang="it-IT" sz="2800" b="1" dirty="0">
                <a:solidFill>
                  <a:srgbClr val="0A28A6"/>
                </a:solidFill>
              </a:rPr>
            </a:br>
            <a:r>
              <a:rPr lang="it-IT" altLang="it-IT" sz="2800" b="1" dirty="0">
                <a:solidFill>
                  <a:srgbClr val="0A28A6"/>
                </a:solidFill>
              </a:rPr>
              <a:t>e “privacy”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32656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e 6">
            <a:extLst>
              <a:ext uri="{FF2B5EF4-FFF2-40B4-BE49-F238E27FC236}">
                <a16:creationId xmlns:a16="http://schemas.microsoft.com/office/drawing/2014/main" id="{260F092A-38FF-4AE4-8036-29EEA6C7ACE3}"/>
              </a:ext>
            </a:extLst>
          </p:cNvPr>
          <p:cNvSpPr/>
          <p:nvPr/>
        </p:nvSpPr>
        <p:spPr>
          <a:xfrm>
            <a:off x="4499992" y="1628800"/>
            <a:ext cx="3672408" cy="3384376"/>
          </a:xfrm>
          <a:prstGeom prst="ellipse">
            <a:avLst/>
          </a:prstGeom>
          <a:solidFill>
            <a:srgbClr val="0A28A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Privacy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6B0DD4C6-874B-45BB-A193-820E1523F120}"/>
              </a:ext>
            </a:extLst>
          </p:cNvPr>
          <p:cNvSpPr/>
          <p:nvPr/>
        </p:nvSpPr>
        <p:spPr>
          <a:xfrm>
            <a:off x="1043608" y="1700808"/>
            <a:ext cx="3672408" cy="3384376"/>
          </a:xfrm>
          <a:prstGeom prst="ellipse">
            <a:avLst/>
          </a:prstGeom>
          <a:solidFill>
            <a:srgbClr val="0A28A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Antifrodi</a:t>
            </a:r>
          </a:p>
        </p:txBody>
      </p:sp>
      <p:sp>
        <p:nvSpPr>
          <p:cNvPr id="2" name="Freccia a sinistra 1">
            <a:extLst>
              <a:ext uri="{FF2B5EF4-FFF2-40B4-BE49-F238E27FC236}">
                <a16:creationId xmlns:a16="http://schemas.microsoft.com/office/drawing/2014/main" id="{29A953D1-09F3-4309-9394-8D112C1487C7}"/>
              </a:ext>
            </a:extLst>
          </p:cNvPr>
          <p:cNvSpPr/>
          <p:nvPr/>
        </p:nvSpPr>
        <p:spPr>
          <a:xfrm>
            <a:off x="6804248" y="2996952"/>
            <a:ext cx="2160240" cy="792088"/>
          </a:xfrm>
          <a:prstGeom prst="leftArrow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Cittadino</a:t>
            </a:r>
          </a:p>
        </p:txBody>
      </p:sp>
      <p:sp>
        <p:nvSpPr>
          <p:cNvPr id="10" name="Freccia a sinistra 9">
            <a:extLst>
              <a:ext uri="{FF2B5EF4-FFF2-40B4-BE49-F238E27FC236}">
                <a16:creationId xmlns:a16="http://schemas.microsoft.com/office/drawing/2014/main" id="{6526C7E3-23AF-4C74-B4EF-E400CA3B5CDC}"/>
              </a:ext>
            </a:extLst>
          </p:cNvPr>
          <p:cNvSpPr/>
          <p:nvPr/>
        </p:nvSpPr>
        <p:spPr>
          <a:xfrm>
            <a:off x="5580112" y="4725144"/>
            <a:ext cx="3384376" cy="787158"/>
          </a:xfrm>
          <a:prstGeom prst="leftArrow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Organizzazione</a:t>
            </a:r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D84AC5C4-9193-40D3-A6F7-AB02160B5D32}"/>
              </a:ext>
            </a:extLst>
          </p:cNvPr>
          <p:cNvSpPr/>
          <p:nvPr/>
        </p:nvSpPr>
        <p:spPr>
          <a:xfrm>
            <a:off x="1763688" y="3717032"/>
            <a:ext cx="2304256" cy="936104"/>
          </a:xfrm>
          <a:prstGeom prst="roundRect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Norma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Interesse collettivo</a:t>
            </a:r>
          </a:p>
        </p:txBody>
      </p:sp>
      <p:pic>
        <p:nvPicPr>
          <p:cNvPr id="11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9ED48F33-403A-4038-90E5-0417A4F2D9C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536" y="5805264"/>
            <a:ext cx="1103567" cy="828284"/>
          </a:xfrm>
        </p:spPr>
      </p:pic>
      <p:pic>
        <p:nvPicPr>
          <p:cNvPr id="12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C6575EC2-618C-482B-842E-C55E43441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805264"/>
            <a:ext cx="1103567" cy="828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755347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6" presetClass="emph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  <p:bldP spid="10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La Sicurezza delle Informazioni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79400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9AE4CD50-B115-4532-9671-A62936A9805D}"/>
              </a:ext>
            </a:extLst>
          </p:cNvPr>
          <p:cNvSpPr/>
          <p:nvPr/>
        </p:nvSpPr>
        <p:spPr>
          <a:xfrm>
            <a:off x="323528" y="1196752"/>
            <a:ext cx="8459788" cy="4968552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1" i="0" u="sng" strike="noStrike" kern="0" cap="none" spc="0" normalizeH="0" baseline="0" noProof="0" dirty="0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Qualsiasi funzione </a:t>
            </a:r>
            <a:r>
              <a:rPr lang="it-IT" sz="2200" b="1" u="sng" kern="0" dirty="0">
                <a:solidFill>
                  <a:srgbClr val="FCE6BA"/>
                </a:solidFill>
                <a:latin typeface="Arial"/>
              </a:rPr>
              <a:t>organizzativa si basa ed è alimentata da informazioni.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1" i="0" u="none" strike="noStrike" kern="0" cap="none" spc="0" normalizeH="0" baseline="0" noProof="0" dirty="0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Perciò la Sicurezza delle Informazioni costituisce  un antefatto importante che rende una Organizzazione e/o una catena di Organizzazioni affidabili e «sicuri» nel loro funzionamento.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1" i="0" u="none" strike="noStrike" kern="0" cap="none" spc="0" normalizeH="0" baseline="0" noProof="0" dirty="0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 questo concorre a rendere più efficaci sia le politiche anticorruzione che quelle antifrodi.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2200" b="1" kern="0" dirty="0">
                <a:solidFill>
                  <a:srgbClr val="FCE6BA"/>
                </a:solidFill>
                <a:latin typeface="Arial"/>
              </a:rPr>
              <a:t>In realtà razionalizza processi e attività che vanno comunque svolte.</a:t>
            </a:r>
          </a:p>
          <a:p>
            <a:pPr lvl="0" algn="just" eaLnBrk="0" hangingPunct="0">
              <a:spcBef>
                <a:spcPct val="20000"/>
              </a:spcBef>
              <a:defRPr/>
            </a:pPr>
            <a:r>
              <a:rPr lang="it-IT" sz="2200" b="1" kern="0" dirty="0">
                <a:solidFill>
                  <a:srgbClr val="FCE6BA"/>
                </a:solidFill>
                <a:latin typeface="Arial"/>
              </a:rPr>
              <a:t>E’ una «prassi» guidata da razionali che, </a:t>
            </a:r>
            <a:r>
              <a:rPr kumimoji="0" lang="it-IT" sz="2200" b="1" i="0" u="none" strike="noStrike" kern="0" cap="none" spc="0" normalizeH="0" baseline="0" noProof="0" dirty="0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 pari </a:t>
            </a:r>
            <a:r>
              <a:rPr kumimoji="0" lang="it-IT" sz="2200" b="1" i="0" u="none" strike="noStrike" kern="0" cap="none" spc="0" normalizeH="0" baseline="0" noProof="0" dirty="0" err="1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dell</a:t>
            </a:r>
            <a:r>
              <a:rPr lang="it-IT" sz="2200" b="1" kern="0" dirty="0">
                <a:solidFill>
                  <a:srgbClr val="FCE6BA"/>
                </a:solidFill>
                <a:latin typeface="Arial"/>
              </a:rPr>
              <a:t>’antifrode e della Privacy, </a:t>
            </a:r>
            <a:r>
              <a:rPr lang="it-IT" sz="2200" b="1" u="sng" kern="0" dirty="0">
                <a:solidFill>
                  <a:srgbClr val="FCE6BA"/>
                </a:solidFill>
                <a:latin typeface="Arial"/>
              </a:rPr>
              <a:t>s</a:t>
            </a:r>
            <a:r>
              <a:rPr lang="it-IT" sz="2200" b="1" u="sng" kern="0" dirty="0">
                <a:solidFill>
                  <a:srgbClr val="FCE6BA"/>
                </a:solidFill>
              </a:rPr>
              <a:t>i impernia</a:t>
            </a:r>
            <a:r>
              <a:rPr lang="it-IT" sz="2200" b="1" u="sng" kern="0" dirty="0">
                <a:solidFill>
                  <a:srgbClr val="FCE6BA"/>
                </a:solidFill>
                <a:latin typeface="Arial"/>
              </a:rPr>
              <a:t> sull’Accountability.</a:t>
            </a:r>
          </a:p>
        </p:txBody>
      </p:sp>
      <p:pic>
        <p:nvPicPr>
          <p:cNvPr id="6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ADB31BBC-B7CD-4732-A89A-0789E712D02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88089" y="6250949"/>
            <a:ext cx="767822" cy="576290"/>
          </a:xfrm>
        </p:spPr>
      </p:pic>
    </p:spTree>
    <p:extLst>
      <p:ext uri="{BB962C8B-B14F-4D97-AF65-F5344CB8AC3E}">
        <p14:creationId xmlns:p14="http://schemas.microsoft.com/office/powerpoint/2010/main" val="341708692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La Privacy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79400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9AE4CD50-B115-4532-9671-A62936A9805D}"/>
              </a:ext>
            </a:extLst>
          </p:cNvPr>
          <p:cNvSpPr/>
          <p:nvPr/>
        </p:nvSpPr>
        <p:spPr>
          <a:xfrm>
            <a:off x="323528" y="1196752"/>
            <a:ext cx="8459788" cy="4824536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strike="noStrike" kern="0" cap="none" spc="0" normalizeH="0" baseline="0" noProof="0" dirty="0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</a:rPr>
              <a:t>La tutela del</a:t>
            </a:r>
            <a:r>
              <a:rPr kumimoji="0" lang="it-IT" sz="2000" b="1" i="0" strike="noStrike" kern="0" cap="none" spc="0" normalizeH="0" noProof="0" dirty="0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</a:rPr>
              <a:t> </a:t>
            </a:r>
            <a:r>
              <a:rPr kumimoji="0" lang="it-IT" sz="2000" b="1" i="0" strike="noStrike" kern="0" cap="none" spc="0" normalizeH="0" baseline="0" noProof="0" dirty="0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</a:rPr>
              <a:t>diritto</a:t>
            </a:r>
            <a:r>
              <a:rPr kumimoji="0" lang="it-IT" sz="2000" b="1" i="0" strike="noStrike" kern="0" cap="none" spc="0" normalizeH="0" noProof="0" dirty="0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</a:rPr>
              <a:t> alla Privacy</a:t>
            </a:r>
            <a:r>
              <a:rPr kumimoji="0" lang="it-IT" sz="2000" b="1" i="0" strike="noStrike" kern="0" cap="none" spc="0" normalizeH="0" baseline="0" noProof="0" dirty="0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</a:rPr>
              <a:t> dei cittadini «interessati» costituisce il principale limite alle</a:t>
            </a:r>
            <a:r>
              <a:rPr kumimoji="0" lang="it-IT" sz="2000" b="1" i="0" strike="noStrike" kern="0" cap="none" spc="0" normalizeH="0" noProof="0" dirty="0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</a:rPr>
              <a:t> attività di profilazione che sono alla base delle politiche antifrode.</a:t>
            </a:r>
            <a:endParaRPr kumimoji="0" lang="it-IT" sz="2000" b="1" i="0" strike="noStrike" kern="0" cap="none" spc="0" normalizeH="0" baseline="0" noProof="0" dirty="0">
              <a:ln>
                <a:noFill/>
              </a:ln>
              <a:solidFill>
                <a:srgbClr val="FCE6BA"/>
              </a:solidFill>
              <a:effectLst/>
              <a:uLnTx/>
              <a:uFillTx/>
              <a:latin typeface="Arial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2000" b="1" kern="0" dirty="0">
                <a:solidFill>
                  <a:srgbClr val="FCE6BA"/>
                </a:solidFill>
                <a:latin typeface="Arial"/>
              </a:rPr>
              <a:t>Al contempo, però, spesso la commissione di una frode organizzata, si basa sull’uso/abuso di dati personali di terzi «interessati».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it-IT" sz="2000" b="1" kern="0" dirty="0">
              <a:solidFill>
                <a:srgbClr val="FCE6BA"/>
              </a:solidFill>
              <a:latin typeface="Arial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0" cap="none" spc="0" normalizeH="0" baseline="0" noProof="0" dirty="0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</a:rPr>
              <a:t>Perciò una</a:t>
            </a:r>
            <a:r>
              <a:rPr kumimoji="0" lang="it-IT" sz="2000" b="1" i="0" u="none" strike="noStrike" kern="0" cap="none" spc="0" normalizeH="0" noProof="0" dirty="0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</a:rPr>
              <a:t> buona organizzazione delle azioni di protezione dei dati personali da un lato non depotenzia l’azione antifrode perché non la espone ad azioni legali e reclami al Garante  ad opera degli stessi frodatori, dall’altro è un oggettivo strumento di prevenzione delle frodi perché </a:t>
            </a:r>
            <a:r>
              <a:rPr lang="it-IT" sz="2000" b="1" kern="0" dirty="0">
                <a:solidFill>
                  <a:srgbClr val="FCE6BA"/>
                </a:solidFill>
                <a:latin typeface="Arial"/>
              </a:rPr>
              <a:t>concorre ad inibire l’utilizzo abusivo di dati </a:t>
            </a:r>
            <a:r>
              <a:rPr lang="it-IT" sz="2000" b="1" kern="0" dirty="0" err="1">
                <a:solidFill>
                  <a:srgbClr val="FCE6BA"/>
                </a:solidFill>
                <a:latin typeface="Arial"/>
              </a:rPr>
              <a:t>persionali</a:t>
            </a:r>
            <a:r>
              <a:rPr lang="it-IT" sz="2000" b="1" kern="0" dirty="0">
                <a:solidFill>
                  <a:srgbClr val="FCE6BA"/>
                </a:solidFill>
                <a:latin typeface="Arial"/>
              </a:rPr>
              <a:t>.</a:t>
            </a:r>
          </a:p>
        </p:txBody>
      </p:sp>
      <p:pic>
        <p:nvPicPr>
          <p:cNvPr id="6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E68660C5-6C13-437A-A12E-FA4C6CA99AA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2572" y="6093296"/>
            <a:ext cx="1018856" cy="764704"/>
          </a:xfrm>
        </p:spPr>
      </p:pic>
    </p:spTree>
    <p:extLst>
      <p:ext uri="{BB962C8B-B14F-4D97-AF65-F5344CB8AC3E}">
        <p14:creationId xmlns:p14="http://schemas.microsoft.com/office/powerpoint/2010/main" val="83520495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La Privacy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79400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9AE4CD50-B115-4532-9671-A62936A9805D}"/>
              </a:ext>
            </a:extLst>
          </p:cNvPr>
          <p:cNvSpPr/>
          <p:nvPr/>
        </p:nvSpPr>
        <p:spPr>
          <a:xfrm>
            <a:off x="323528" y="1196752"/>
            <a:ext cx="8459788" cy="4392488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 questo concorre a rendere più efficaci sia le politiche anticorruzione che quelle antifrodi.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2200" b="1" kern="0" dirty="0">
                <a:solidFill>
                  <a:srgbClr val="FFFFFF"/>
                </a:solidFill>
                <a:latin typeface="Arial"/>
              </a:rPr>
              <a:t>Anche la Privacy è</a:t>
            </a:r>
            <a:r>
              <a:rPr kumimoji="0" lang="it-IT" sz="2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oggi una «prassi» orientata dal Regolamento GDPR e dalla norma </a:t>
            </a:r>
            <a:r>
              <a:rPr lang="it-IT" sz="2200" b="1" kern="0" dirty="0">
                <a:solidFill>
                  <a:srgbClr val="FFFFFF"/>
                </a:solidFill>
                <a:latin typeface="Arial"/>
              </a:rPr>
              <a:t>nazionale che, però, si limitano ad indicare obiettivi e vincoli che dobbiamo nella sostanza definire, conseguire o rispettare adottando strumenti razionali adatti al nostro specifico contesto. </a:t>
            </a:r>
          </a:p>
          <a:p>
            <a:pPr lvl="0" algn="just" eaLnBrk="0" hangingPunct="0">
              <a:spcBef>
                <a:spcPct val="20000"/>
              </a:spcBef>
              <a:defRPr/>
            </a:pPr>
            <a:r>
              <a:rPr lang="it-IT" sz="2200" b="1" i="1" kern="0" dirty="0">
                <a:solidFill>
                  <a:srgbClr val="FFFF00"/>
                </a:solidFill>
              </a:rPr>
              <a:t>“MISURE MINIME”                              “MISURE ADEGUATE”</a:t>
            </a:r>
            <a:endParaRPr lang="it-IT" sz="2200" b="1" i="1" kern="0" dirty="0">
              <a:solidFill>
                <a:srgbClr val="FFFF00"/>
              </a:solidFill>
              <a:latin typeface="Arial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sz="2200" b="1" kern="0" dirty="0">
                <a:solidFill>
                  <a:srgbClr val="FFFFFF"/>
                </a:solidFill>
                <a:latin typeface="Arial"/>
              </a:rPr>
              <a:t>Ecco perché, al pari dell’antifrode e della Sicurezza delle Informazioni, si </a:t>
            </a:r>
            <a:r>
              <a:rPr kumimoji="0" lang="it-IT" sz="2200" b="1" i="0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impernia sull’Accountability.</a:t>
            </a:r>
          </a:p>
        </p:txBody>
      </p:sp>
      <p:sp>
        <p:nvSpPr>
          <p:cNvPr id="3" name="Freccia a destra 2">
            <a:extLst>
              <a:ext uri="{FF2B5EF4-FFF2-40B4-BE49-F238E27FC236}">
                <a16:creationId xmlns:a16="http://schemas.microsoft.com/office/drawing/2014/main" id="{39E3A99B-37FD-4885-9AEC-C6C7FF6FF4F5}"/>
              </a:ext>
            </a:extLst>
          </p:cNvPr>
          <p:cNvSpPr/>
          <p:nvPr/>
        </p:nvSpPr>
        <p:spPr>
          <a:xfrm>
            <a:off x="3491880" y="4293096"/>
            <a:ext cx="1728192" cy="36004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FFFF00"/>
              </a:solidFill>
            </a:endParaRPr>
          </a:p>
        </p:txBody>
      </p:sp>
      <p:pic>
        <p:nvPicPr>
          <p:cNvPr id="7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EA4F8015-281F-4FE2-920B-119BAB4C7AE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2572" y="6093296"/>
            <a:ext cx="1018856" cy="764704"/>
          </a:xfrm>
        </p:spPr>
      </p:pic>
    </p:spTree>
    <p:extLst>
      <p:ext uri="{BB962C8B-B14F-4D97-AF65-F5344CB8AC3E}">
        <p14:creationId xmlns:p14="http://schemas.microsoft.com/office/powerpoint/2010/main" val="201091694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Perché il GDPR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79400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9AE4CD50-B115-4532-9671-A62936A9805D}"/>
              </a:ext>
            </a:extLst>
          </p:cNvPr>
          <p:cNvSpPr/>
          <p:nvPr/>
        </p:nvSpPr>
        <p:spPr>
          <a:xfrm>
            <a:off x="323528" y="1196752"/>
            <a:ext cx="8459788" cy="4032448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1" i="0" u="none" strike="noStrike" kern="0" cap="none" spc="0" normalizeH="0" baseline="0" noProof="0" dirty="0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Lo sviluppo tecnologico ha portato all’attenzione del mercato, e quindi delle Autorità, la sempre maggiore interconnessione dei sistemi, la potenza di analisi e di calcolo e la penetrazione e invasività che l’informatica ha nella vita quotidiana.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900" b="1" i="0" u="none" strike="noStrike" kern="0" cap="none" spc="0" normalizeH="0" baseline="0" noProof="0" dirty="0">
              <a:ln>
                <a:noFill/>
              </a:ln>
              <a:solidFill>
                <a:srgbClr val="FCE6B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200" b="1" i="0" u="none" strike="noStrike" kern="0" cap="none" spc="0" normalizeH="0" baseline="0" noProof="0" dirty="0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Big Data, Internet of </a:t>
            </a:r>
            <a:r>
              <a:rPr kumimoji="0" lang="it-IT" sz="2200" b="1" i="0" u="none" strike="noStrike" kern="0" cap="none" spc="0" normalizeH="0" baseline="0" noProof="0" dirty="0" err="1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Things</a:t>
            </a:r>
            <a:r>
              <a:rPr kumimoji="0" lang="it-IT" sz="2200" b="1" i="0" u="none" strike="noStrike" kern="0" cap="none" spc="0" normalizeH="0" baseline="0" noProof="0" dirty="0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Mobile, Geolocalizzazione, Social e servizi Cloud, portano con sé innumerevoli implicazioni in materia di Privacy e Data </a:t>
            </a:r>
            <a:r>
              <a:rPr kumimoji="0" lang="it-IT" sz="2200" b="1" i="0" u="none" strike="noStrike" kern="0" cap="none" spc="0" normalizeH="0" baseline="0" noProof="0" dirty="0" err="1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Protection</a:t>
            </a:r>
            <a:r>
              <a:rPr kumimoji="0" lang="it-IT" sz="2200" b="1" i="0" u="none" strike="noStrike" kern="0" cap="none" spc="0" normalizeH="0" baseline="0" noProof="0" dirty="0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ma anche di frodi.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200" b="1" i="0" u="none" strike="noStrike" kern="0" cap="none" spc="0" normalizeH="0" baseline="0" noProof="0" dirty="0">
              <a:ln>
                <a:noFill/>
              </a:ln>
              <a:solidFill>
                <a:srgbClr val="FCE6B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47D4943F-763E-41A5-8451-5C3710613872}"/>
              </a:ext>
            </a:extLst>
          </p:cNvPr>
          <p:cNvSpPr/>
          <p:nvPr/>
        </p:nvSpPr>
        <p:spPr>
          <a:xfrm>
            <a:off x="1475656" y="4725144"/>
            <a:ext cx="2952328" cy="1346448"/>
          </a:xfrm>
          <a:prstGeom prst="rect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General Data Protection Regulation 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n. 2016/679</a:t>
            </a: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71D28253-2EA3-4ADD-B72A-B709D696F55F}"/>
              </a:ext>
            </a:extLst>
          </p:cNvPr>
          <p:cNvSpPr/>
          <p:nvPr/>
        </p:nvSpPr>
        <p:spPr>
          <a:xfrm>
            <a:off x="4716016" y="4725144"/>
            <a:ext cx="2808312" cy="1346448"/>
          </a:xfrm>
          <a:prstGeom prst="rect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D.lgs. 196 del 2003,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D.lgs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.101 vigente dal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19 Settembre 2018</a:t>
            </a:r>
          </a:p>
        </p:txBody>
      </p:sp>
      <p:pic>
        <p:nvPicPr>
          <p:cNvPr id="8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8983B51C-EC58-456C-B56C-94F0A08C8DA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2572" y="6093296"/>
            <a:ext cx="1018856" cy="764704"/>
          </a:xfrm>
        </p:spPr>
      </p:pic>
    </p:spTree>
    <p:extLst>
      <p:ext uri="{BB962C8B-B14F-4D97-AF65-F5344CB8AC3E}">
        <p14:creationId xmlns:p14="http://schemas.microsoft.com/office/powerpoint/2010/main" val="197362045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Perché il GDPR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79400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9AE4CD50-B115-4532-9671-A62936A9805D}"/>
              </a:ext>
            </a:extLst>
          </p:cNvPr>
          <p:cNvSpPr/>
          <p:nvPr/>
        </p:nvSpPr>
        <p:spPr>
          <a:xfrm>
            <a:off x="323528" y="1196752"/>
            <a:ext cx="8459788" cy="3312368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just" eaLnBrk="0" hangingPunct="0">
              <a:spcBef>
                <a:spcPct val="20000"/>
              </a:spcBef>
              <a:defRPr/>
            </a:pPr>
            <a:r>
              <a:rPr lang="it-IT" sz="2200" b="1" kern="0" dirty="0">
                <a:solidFill>
                  <a:srgbClr val="FCE6BA"/>
                </a:solidFill>
              </a:rPr>
              <a:t>Armonizzare e ad aggiornare le normative privacy in tutta la UE</a:t>
            </a:r>
            <a:endParaRPr kumimoji="0" lang="it-IT" sz="900" b="1" i="0" u="none" strike="noStrike" kern="0" cap="none" spc="0" normalizeH="0" baseline="0" noProof="0" dirty="0">
              <a:ln>
                <a:noFill/>
              </a:ln>
              <a:solidFill>
                <a:srgbClr val="FCE6BA"/>
              </a:solidFill>
              <a:effectLst/>
              <a:uLnTx/>
              <a:uFillTx/>
              <a:latin typeface="Arial"/>
            </a:endParaRPr>
          </a:p>
          <a:p>
            <a:pPr lvl="0" algn="just" eaLnBrk="0" hangingPunct="0">
              <a:spcBef>
                <a:spcPct val="20000"/>
              </a:spcBef>
              <a:defRPr/>
            </a:pPr>
            <a:r>
              <a:rPr lang="it-IT" sz="2200" b="1" kern="0" dirty="0">
                <a:solidFill>
                  <a:srgbClr val="FCE6BA"/>
                </a:solidFill>
              </a:rPr>
              <a:t>Ridefinire l’approccio delle pubbliche amministrazioni e delle aziende in materia di protezione dati, in virtù dei continui attacchi informatici.</a:t>
            </a:r>
            <a:endParaRPr kumimoji="0" lang="it-IT" sz="2200" b="1" i="0" u="none" strike="noStrike" kern="0" cap="none" spc="0" normalizeH="0" baseline="0" noProof="0" dirty="0">
              <a:ln>
                <a:noFill/>
              </a:ln>
              <a:solidFill>
                <a:srgbClr val="FCE6BA"/>
              </a:solidFill>
              <a:effectLst/>
              <a:uLnTx/>
              <a:uFillTx/>
              <a:latin typeface="Arial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2200" b="1" i="0" u="none" strike="noStrike" kern="0" cap="none" spc="0" normalizeH="0" baseline="0" noProof="0" dirty="0">
              <a:ln>
                <a:noFill/>
              </a:ln>
              <a:solidFill>
                <a:srgbClr val="FCE6B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47D4943F-763E-41A5-8451-5C3710613872}"/>
              </a:ext>
            </a:extLst>
          </p:cNvPr>
          <p:cNvSpPr/>
          <p:nvPr/>
        </p:nvSpPr>
        <p:spPr>
          <a:xfrm>
            <a:off x="647564" y="3717032"/>
            <a:ext cx="7848872" cy="2016224"/>
          </a:xfrm>
          <a:prstGeom prst="rect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it-IT" sz="2000" b="1" dirty="0">
                <a:solidFill>
                  <a:srgbClr val="FFFFFF"/>
                </a:solidFill>
              </a:rPr>
              <a:t>Norme uniche per tutta l’UE</a:t>
            </a:r>
          </a:p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it-IT" sz="2000" b="1" dirty="0">
                <a:solidFill>
                  <a:srgbClr val="FFFFFF"/>
                </a:solidFill>
              </a:rPr>
              <a:t>Condizione di parità per tutte le imprese UE</a:t>
            </a:r>
          </a:p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it-IT" sz="2000" b="1" dirty="0">
                <a:solidFill>
                  <a:srgbClr val="FFFFFF"/>
                </a:solidFill>
              </a:rPr>
              <a:t>Norme adatte alla web-economy</a:t>
            </a:r>
          </a:p>
          <a:p>
            <a:pPr marL="457200" lvl="0" indent="-457200" algn="just">
              <a:buFont typeface="Wingdings" panose="05000000000000000000" pitchFamily="2" charset="2"/>
              <a:buChar char="Ø"/>
            </a:pPr>
            <a:r>
              <a:rPr lang="it-IT" sz="2000" b="1" dirty="0">
                <a:solidFill>
                  <a:srgbClr val="FFFFFF"/>
                </a:solidFill>
              </a:rPr>
              <a:t>Norme “scalabili” ed “adattabili” ai cambiamenti tecnologici ed ai futuri scenari economici</a:t>
            </a:r>
          </a:p>
        </p:txBody>
      </p:sp>
      <p:pic>
        <p:nvPicPr>
          <p:cNvPr id="7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4695F724-C78B-4BCE-8E0C-48825734874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2572" y="6093296"/>
            <a:ext cx="1018856" cy="764704"/>
          </a:xfrm>
        </p:spPr>
      </p:pic>
    </p:spTree>
    <p:extLst>
      <p:ext uri="{BB962C8B-B14F-4D97-AF65-F5344CB8AC3E}">
        <p14:creationId xmlns:p14="http://schemas.microsoft.com/office/powerpoint/2010/main" val="10163791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AE51C808-853E-4059-9DE7-290C3F507009}"/>
              </a:ext>
            </a:extLst>
          </p:cNvPr>
          <p:cNvSpPr/>
          <p:nvPr/>
        </p:nvSpPr>
        <p:spPr>
          <a:xfrm>
            <a:off x="611560" y="1484784"/>
            <a:ext cx="7920880" cy="3168352"/>
          </a:xfrm>
          <a:prstGeom prst="rect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Il Titolare ed il Responsabile del Trattamento hanno il preciso dovere di </a:t>
            </a:r>
            <a:r>
              <a:rPr kumimoji="0" lang="it-IT" sz="2400" b="1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dimostrare le ragioni che hanno determinato le scelte fatte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CCC1A26E-DD8D-4398-BECD-CB1D4856B4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989" y="4005064"/>
            <a:ext cx="7333131" cy="2448272"/>
          </a:xfrm>
          <a:prstGeom prst="rect">
            <a:avLst/>
          </a:prstGeom>
        </p:spPr>
      </p:pic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Accountability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79400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01547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Aree su cui interviene il GDPR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79400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E27A065-FADF-4EC8-A9F4-CDD5A2946CAD}"/>
              </a:ext>
            </a:extLst>
          </p:cNvPr>
          <p:cNvSpPr/>
          <p:nvPr/>
        </p:nvSpPr>
        <p:spPr>
          <a:xfrm>
            <a:off x="2915816" y="1340768"/>
            <a:ext cx="2520280" cy="864096"/>
          </a:xfrm>
          <a:prstGeom prst="rect">
            <a:avLst/>
          </a:prstGeom>
          <a:solidFill>
            <a:srgbClr val="0A28A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rgbClr val="FFFF00"/>
                </a:solidFill>
              </a:rPr>
              <a:t>Organizzazione </a:t>
            </a:r>
          </a:p>
          <a:p>
            <a:pPr algn="ctr"/>
            <a:r>
              <a:rPr lang="it-IT" dirty="0">
                <a:solidFill>
                  <a:srgbClr val="FFFF00"/>
                </a:solidFill>
              </a:rPr>
              <a:t>e</a:t>
            </a:r>
          </a:p>
          <a:p>
            <a:pPr algn="ctr"/>
            <a:r>
              <a:rPr lang="it-IT" dirty="0">
                <a:solidFill>
                  <a:srgbClr val="FFFF00"/>
                </a:solidFill>
              </a:rPr>
              <a:t>Ruoli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A3E89A0-71CE-4725-90C7-7BB9B60952CA}"/>
              </a:ext>
            </a:extLst>
          </p:cNvPr>
          <p:cNvSpPr/>
          <p:nvPr/>
        </p:nvSpPr>
        <p:spPr>
          <a:xfrm>
            <a:off x="5436096" y="2564904"/>
            <a:ext cx="2664296" cy="864096"/>
          </a:xfrm>
          <a:prstGeom prst="rect">
            <a:avLst/>
          </a:prstGeom>
          <a:solidFill>
            <a:srgbClr val="0A28A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rgbClr val="FFFF00"/>
                </a:solidFill>
              </a:rPr>
              <a:t>Risorse umane</a:t>
            </a:r>
          </a:p>
          <a:p>
            <a:pPr algn="ctr"/>
            <a:r>
              <a:rPr lang="it-IT" dirty="0">
                <a:solidFill>
                  <a:srgbClr val="FFFF00"/>
                </a:solidFill>
              </a:rPr>
              <a:t>e</a:t>
            </a:r>
          </a:p>
          <a:p>
            <a:pPr algn="ctr"/>
            <a:r>
              <a:rPr lang="it-IT" dirty="0">
                <a:solidFill>
                  <a:srgbClr val="FFFF00"/>
                </a:solidFill>
              </a:rPr>
              <a:t>Competenze 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0BC140BC-1D6B-4F09-A7B3-32658C1DB682}"/>
              </a:ext>
            </a:extLst>
          </p:cNvPr>
          <p:cNvSpPr/>
          <p:nvPr/>
        </p:nvSpPr>
        <p:spPr>
          <a:xfrm>
            <a:off x="395536" y="3933056"/>
            <a:ext cx="2520280" cy="864096"/>
          </a:xfrm>
          <a:prstGeom prst="rect">
            <a:avLst/>
          </a:prstGeom>
          <a:solidFill>
            <a:srgbClr val="0A28A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rgbClr val="FFFF00"/>
                </a:solidFill>
              </a:rPr>
              <a:t>Documenti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3E767D6B-3F97-4513-96E2-B891CFECA3BC}"/>
              </a:ext>
            </a:extLst>
          </p:cNvPr>
          <p:cNvSpPr/>
          <p:nvPr/>
        </p:nvSpPr>
        <p:spPr>
          <a:xfrm>
            <a:off x="323528" y="2564904"/>
            <a:ext cx="2592288" cy="864096"/>
          </a:xfrm>
          <a:prstGeom prst="rect">
            <a:avLst/>
          </a:prstGeom>
          <a:solidFill>
            <a:srgbClr val="0A28A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rgbClr val="FFFF00"/>
                </a:solidFill>
              </a:rPr>
              <a:t>Strumenti </a:t>
            </a:r>
          </a:p>
          <a:p>
            <a:pPr algn="ctr"/>
            <a:r>
              <a:rPr lang="it-IT" dirty="0">
                <a:solidFill>
                  <a:srgbClr val="FFFF00"/>
                </a:solidFill>
              </a:rPr>
              <a:t>e</a:t>
            </a:r>
          </a:p>
          <a:p>
            <a:pPr algn="ctr"/>
            <a:r>
              <a:rPr lang="it-IT" dirty="0">
                <a:solidFill>
                  <a:srgbClr val="FFFF00"/>
                </a:solidFill>
              </a:rPr>
              <a:t>tecnologie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91CE289F-8545-4200-9F8F-195A19DE1700}"/>
              </a:ext>
            </a:extLst>
          </p:cNvPr>
          <p:cNvSpPr/>
          <p:nvPr/>
        </p:nvSpPr>
        <p:spPr>
          <a:xfrm>
            <a:off x="2915816" y="5301208"/>
            <a:ext cx="2592288" cy="864096"/>
          </a:xfrm>
          <a:prstGeom prst="rect">
            <a:avLst/>
          </a:prstGeom>
          <a:solidFill>
            <a:srgbClr val="0A28A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u="sng" dirty="0">
                <a:solidFill>
                  <a:srgbClr val="FFFF00"/>
                </a:solidFill>
              </a:rPr>
              <a:t>Sistemi di controllo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9ACD7095-D069-414B-8975-B879706BF07D}"/>
              </a:ext>
            </a:extLst>
          </p:cNvPr>
          <p:cNvSpPr/>
          <p:nvPr/>
        </p:nvSpPr>
        <p:spPr>
          <a:xfrm>
            <a:off x="5436096" y="3933056"/>
            <a:ext cx="2664296" cy="864096"/>
          </a:xfrm>
          <a:prstGeom prst="rect">
            <a:avLst/>
          </a:prstGeom>
          <a:solidFill>
            <a:srgbClr val="0A28A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rgbClr val="FFFF00"/>
                </a:solidFill>
              </a:rPr>
              <a:t>Procedimenti </a:t>
            </a:r>
          </a:p>
          <a:p>
            <a:pPr algn="ctr"/>
            <a:r>
              <a:rPr lang="it-IT" dirty="0">
                <a:solidFill>
                  <a:srgbClr val="FFFF00"/>
                </a:solidFill>
              </a:rPr>
              <a:t>e</a:t>
            </a:r>
          </a:p>
          <a:p>
            <a:pPr algn="ctr"/>
            <a:r>
              <a:rPr lang="it-IT" dirty="0">
                <a:solidFill>
                  <a:srgbClr val="FFFF00"/>
                </a:solidFill>
              </a:rPr>
              <a:t>Regole generali</a:t>
            </a:r>
          </a:p>
        </p:txBody>
      </p:sp>
      <p:pic>
        <p:nvPicPr>
          <p:cNvPr id="11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5639BA49-1FFD-491E-8CB2-1178312C466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17312" y="3401688"/>
            <a:ext cx="1018856" cy="764704"/>
          </a:xfrm>
        </p:spPr>
      </p:pic>
    </p:spTree>
    <p:extLst>
      <p:ext uri="{BB962C8B-B14F-4D97-AF65-F5344CB8AC3E}">
        <p14:creationId xmlns:p14="http://schemas.microsoft.com/office/powerpoint/2010/main" val="31192886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3" grpId="0" animBg="1"/>
      <p:bldP spid="14" grpId="0" animBg="1"/>
      <p:bldP spid="15" grpId="0" animBg="1"/>
      <p:bldP spid="1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Privacy              GDPR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79400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9AE4CD50-B115-4532-9671-A62936A9805D}"/>
              </a:ext>
            </a:extLst>
          </p:cNvPr>
          <p:cNvSpPr/>
          <p:nvPr/>
        </p:nvSpPr>
        <p:spPr>
          <a:xfrm>
            <a:off x="323528" y="1196752"/>
            <a:ext cx="8459788" cy="1152128"/>
          </a:xfrm>
          <a:prstGeom prst="roundRect">
            <a:avLst/>
          </a:prstGeom>
          <a:solidFill>
            <a:srgbClr val="1682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just" eaLnBrk="0" hangingPunct="0">
              <a:spcBef>
                <a:spcPct val="20000"/>
              </a:spcBef>
              <a:defRPr/>
            </a:pPr>
            <a:r>
              <a:rPr lang="it-IT" sz="2200" b="1" kern="0" dirty="0">
                <a:solidFill>
                  <a:srgbClr val="FFFFFF"/>
                </a:solidFill>
              </a:rPr>
              <a:t>PUBBLICA AMMINISTRAZIONE  = LE PRIORITA’ INDICATE DAL GARANTE</a:t>
            </a:r>
          </a:p>
        </p:txBody>
      </p:sp>
      <p:sp>
        <p:nvSpPr>
          <p:cNvPr id="3" name="Freccia a destra 2">
            <a:extLst>
              <a:ext uri="{FF2B5EF4-FFF2-40B4-BE49-F238E27FC236}">
                <a16:creationId xmlns:a16="http://schemas.microsoft.com/office/drawing/2014/main" id="{3B1263EF-5D0A-452F-B8B5-8CA74D0DAAE7}"/>
              </a:ext>
            </a:extLst>
          </p:cNvPr>
          <p:cNvSpPr/>
          <p:nvPr/>
        </p:nvSpPr>
        <p:spPr>
          <a:xfrm>
            <a:off x="4355976" y="764704"/>
            <a:ext cx="648072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5F3DF428-3CAA-462F-92E4-147A6A067E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624" y="2348880"/>
            <a:ext cx="7236069" cy="3631223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53493CAA-0274-4F86-872C-A2000419B3C6}"/>
              </a:ext>
            </a:extLst>
          </p:cNvPr>
          <p:cNvSpPr/>
          <p:nvPr/>
        </p:nvSpPr>
        <p:spPr>
          <a:xfrm>
            <a:off x="6732240" y="2888940"/>
            <a:ext cx="2088232" cy="1080120"/>
          </a:xfrm>
          <a:prstGeom prst="rect">
            <a:avLst/>
          </a:prstGeom>
          <a:solidFill>
            <a:srgbClr val="1682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Censimento</a:t>
            </a:r>
          </a:p>
          <a:p>
            <a:pPr algn="ctr"/>
            <a:r>
              <a:rPr lang="it-IT" dirty="0"/>
              <a:t>Revisione</a:t>
            </a:r>
          </a:p>
          <a:p>
            <a:pPr algn="ctr"/>
            <a:r>
              <a:rPr lang="it-IT" dirty="0"/>
              <a:t>Razionalizzazione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4A44E07-FC3E-456F-B648-B590A6B73175}"/>
              </a:ext>
            </a:extLst>
          </p:cNvPr>
          <p:cNvSpPr/>
          <p:nvPr/>
        </p:nvSpPr>
        <p:spPr>
          <a:xfrm>
            <a:off x="4283968" y="4509120"/>
            <a:ext cx="2088232" cy="1080120"/>
          </a:xfrm>
          <a:prstGeom prst="rect">
            <a:avLst/>
          </a:prstGeom>
          <a:solidFill>
            <a:srgbClr val="1682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Tempestività</a:t>
            </a:r>
          </a:p>
          <a:p>
            <a:pPr algn="ctr"/>
            <a:r>
              <a:rPr lang="it-IT" dirty="0"/>
              <a:t>Organizzazione</a:t>
            </a:r>
          </a:p>
          <a:p>
            <a:pPr algn="ctr"/>
            <a:r>
              <a:rPr lang="it-IT" dirty="0"/>
              <a:t>Programmazione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B707850C-B947-4143-9B2D-0684AD5DDBBB}"/>
              </a:ext>
            </a:extLst>
          </p:cNvPr>
          <p:cNvSpPr/>
          <p:nvPr/>
        </p:nvSpPr>
        <p:spPr>
          <a:xfrm>
            <a:off x="323528" y="2780928"/>
            <a:ext cx="2088232" cy="1080120"/>
          </a:xfrm>
          <a:prstGeom prst="rect">
            <a:avLst/>
          </a:prstGeom>
          <a:solidFill>
            <a:srgbClr val="1682D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Vedersi dal punto di vista del cittadino</a:t>
            </a:r>
          </a:p>
        </p:txBody>
      </p:sp>
      <p:pic>
        <p:nvPicPr>
          <p:cNvPr id="11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E1096073-F339-45BA-9386-CD16FD4AE9F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2572" y="6093296"/>
            <a:ext cx="1018856" cy="764704"/>
          </a:xfrm>
        </p:spPr>
      </p:pic>
    </p:spTree>
    <p:extLst>
      <p:ext uri="{BB962C8B-B14F-4D97-AF65-F5344CB8AC3E}">
        <p14:creationId xmlns:p14="http://schemas.microsoft.com/office/powerpoint/2010/main" val="84329894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DEFINIZIONE DI </a:t>
            </a:r>
            <a:br>
              <a:rPr lang="it-IT" altLang="it-IT" sz="2800" b="1" dirty="0">
                <a:solidFill>
                  <a:srgbClr val="0A28A6"/>
                </a:solidFill>
              </a:rPr>
            </a:br>
            <a:r>
              <a:rPr lang="it-IT" altLang="it-IT" sz="2800" b="1" dirty="0">
                <a:solidFill>
                  <a:srgbClr val="0A28A6"/>
                </a:solidFill>
              </a:rPr>
              <a:t>«DATO PERSONALE»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79400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9AE4CD50-B115-4532-9671-A62936A9805D}"/>
              </a:ext>
            </a:extLst>
          </p:cNvPr>
          <p:cNvSpPr/>
          <p:nvPr/>
        </p:nvSpPr>
        <p:spPr>
          <a:xfrm>
            <a:off x="323528" y="1412776"/>
            <a:ext cx="8459788" cy="4608512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just" eaLnBrk="0" hangingPunct="0">
              <a:spcBef>
                <a:spcPct val="20000"/>
              </a:spcBef>
              <a:defRPr/>
            </a:pPr>
            <a:r>
              <a:rPr lang="it-IT" sz="2000" b="1" kern="0" dirty="0">
                <a:solidFill>
                  <a:srgbClr val="FCE6BA"/>
                </a:solidFill>
              </a:rPr>
              <a:t>qualsiasi informazione riguardante una </a:t>
            </a:r>
            <a:r>
              <a:rPr lang="it-IT" sz="2000" b="1" u="sng" kern="0" dirty="0">
                <a:solidFill>
                  <a:srgbClr val="FCE6BA"/>
                </a:solidFill>
              </a:rPr>
              <a:t>persona fisica identificata o identificabile </a:t>
            </a:r>
            <a:r>
              <a:rPr lang="it-IT" sz="2000" b="1" kern="0" dirty="0">
                <a:solidFill>
                  <a:srgbClr val="FCE6BA"/>
                </a:solidFill>
              </a:rPr>
              <a:t>(interessato); </a:t>
            </a:r>
          </a:p>
          <a:p>
            <a:pPr lvl="0" algn="just" eaLnBrk="0" hangingPunct="0">
              <a:spcBef>
                <a:spcPct val="20000"/>
              </a:spcBef>
              <a:defRPr/>
            </a:pPr>
            <a:endParaRPr lang="it-IT" sz="2000" b="1" kern="0" dirty="0">
              <a:solidFill>
                <a:srgbClr val="FCE6BA"/>
              </a:solidFill>
            </a:endParaRPr>
          </a:p>
          <a:p>
            <a:pPr lvl="0" algn="just" eaLnBrk="0" hangingPunct="0">
              <a:spcBef>
                <a:spcPct val="20000"/>
              </a:spcBef>
              <a:defRPr/>
            </a:pPr>
            <a:r>
              <a:rPr lang="it-IT" sz="2000" b="1" kern="0" dirty="0">
                <a:solidFill>
                  <a:srgbClr val="FCE6BA"/>
                </a:solidFill>
              </a:rPr>
              <a:t>si considera identificabile la persona fisica che può essere identificata, direttamente o indirettamente, con particolare riferimento a un identificativo come il nome, un numero di identificazione, dati relativi all’ubicazione, un identificativo online o a uno o più elementi caratteristici della sua identità fisica, fisiologica, genetica, psichica, economica, culturale o sociale (art. art. 4.1, GDPR)</a:t>
            </a:r>
            <a:endParaRPr kumimoji="0" lang="it-IT" sz="2000" b="1" i="0" u="none" strike="noStrike" kern="0" cap="none" spc="0" normalizeH="0" baseline="0" noProof="0" dirty="0">
              <a:ln>
                <a:noFill/>
              </a:ln>
              <a:solidFill>
                <a:srgbClr val="FCE6BA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6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1AC579CF-DCA8-45B3-B23A-D15987EF37F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2572" y="6093296"/>
            <a:ext cx="1018856" cy="764704"/>
          </a:xfrm>
        </p:spPr>
      </p:pic>
    </p:spTree>
    <p:extLst>
      <p:ext uri="{BB962C8B-B14F-4D97-AF65-F5344CB8AC3E}">
        <p14:creationId xmlns:p14="http://schemas.microsoft.com/office/powerpoint/2010/main" val="2423713502"/>
      </p:ext>
    </p:extLst>
  </p:cSld>
  <p:clrMapOvr>
    <a:masterClrMapping/>
  </p:clrMapOvr>
  <p:transition spd="slow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TIPOLOGIE DI </a:t>
            </a:r>
            <a:br>
              <a:rPr lang="it-IT" altLang="it-IT" sz="2800" b="1" dirty="0">
                <a:solidFill>
                  <a:srgbClr val="0A28A6"/>
                </a:solidFill>
              </a:rPr>
            </a:br>
            <a:r>
              <a:rPr lang="it-IT" altLang="it-IT" sz="2800" b="1" dirty="0">
                <a:solidFill>
                  <a:srgbClr val="0A28A6"/>
                </a:solidFill>
              </a:rPr>
              <a:t>«DATO PERSONALE»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79400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9AE4CD50-B115-4532-9671-A62936A9805D}"/>
              </a:ext>
            </a:extLst>
          </p:cNvPr>
          <p:cNvSpPr/>
          <p:nvPr/>
        </p:nvSpPr>
        <p:spPr>
          <a:xfrm>
            <a:off x="323528" y="1412776"/>
            <a:ext cx="8459788" cy="4536504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just" eaLnBrk="0" hangingPunct="0">
              <a:spcBef>
                <a:spcPct val="20000"/>
              </a:spcBef>
              <a:defRPr/>
            </a:pPr>
            <a:r>
              <a:rPr lang="it-IT" sz="1600" b="1" kern="0" dirty="0">
                <a:solidFill>
                  <a:srgbClr val="FFFFFF"/>
                </a:solidFill>
              </a:rPr>
              <a:t>DATI </a:t>
            </a:r>
            <a:r>
              <a:rPr lang="it-IT" sz="1600" b="1" kern="0" dirty="0">
                <a:solidFill>
                  <a:srgbClr val="FFFF00"/>
                </a:solidFill>
              </a:rPr>
              <a:t>COMUNI</a:t>
            </a:r>
            <a:r>
              <a:rPr lang="it-IT" sz="1600" b="1" kern="0" dirty="0">
                <a:solidFill>
                  <a:srgbClr val="FFFFFF"/>
                </a:solidFill>
              </a:rPr>
              <a:t> CHE PERMETTONO L'IDENTIFICAZIONE DIRETTA: dati c.d. «Comuni» come i dati anagrafici, le immagini, ecc. - e i dati che permettono l'identificazione indiretta, come un numero di identificazione (ad esempio, il codice fiscale, l'indirizzo IP, il numero di targa);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 algn="just" eaLnBrk="0" hangingPunct="0">
              <a:spcBef>
                <a:spcPct val="20000"/>
              </a:spcBef>
              <a:defRPr/>
            </a:pPr>
            <a:r>
              <a:rPr lang="it-IT" sz="1600" b="1" kern="0" dirty="0">
                <a:solidFill>
                  <a:srgbClr val="FFFFFF"/>
                </a:solidFill>
              </a:rPr>
              <a:t>DATI RIENTRANTI IN </a:t>
            </a:r>
            <a:r>
              <a:rPr lang="it-IT" sz="1600" b="1" kern="0" dirty="0">
                <a:solidFill>
                  <a:srgbClr val="FFFF00"/>
                </a:solidFill>
              </a:rPr>
              <a:t>PARTICOLARI</a:t>
            </a:r>
            <a:r>
              <a:rPr lang="it-IT" sz="1600" b="1" kern="0" dirty="0">
                <a:solidFill>
                  <a:srgbClr val="FFFFFF"/>
                </a:solidFill>
              </a:rPr>
              <a:t> CATEGORIE: </a:t>
            </a:r>
          </a:p>
          <a:p>
            <a:pPr marL="457200" lvl="0" indent="-457200" algn="just" eaLnBrk="0" hangingPunct="0">
              <a:spcBef>
                <a:spcPct val="20000"/>
              </a:spcBef>
              <a:buAutoNum type="arabicPeriod"/>
              <a:defRPr/>
            </a:pPr>
            <a:r>
              <a:rPr lang="it-IT" sz="1600" b="1" i="1" kern="0" dirty="0">
                <a:solidFill>
                  <a:srgbClr val="FFFF00"/>
                </a:solidFill>
              </a:rPr>
              <a:t>«Sensibili» </a:t>
            </a:r>
            <a:r>
              <a:rPr lang="it-IT" sz="1600" b="1" kern="0" dirty="0">
                <a:solidFill>
                  <a:srgbClr val="FFFFFF"/>
                </a:solidFill>
              </a:rPr>
              <a:t>(art. 9 GDPR) che rivelano l'origine razziale od etnica, le convinzioni religiose, filosofiche, le opinioni politiche, l'appartenenza sindacale, relativi alla salute o alla vita sessuale, inclusi i dati genetici e i dati biometrici;</a:t>
            </a:r>
          </a:p>
          <a:p>
            <a:pPr marL="457200" lvl="0" indent="-457200" algn="just" eaLnBrk="0" hangingPunct="0">
              <a:spcBef>
                <a:spcPct val="20000"/>
              </a:spcBef>
              <a:buAutoNum type="arabicPeriod"/>
              <a:defRPr/>
            </a:pPr>
            <a:r>
              <a:rPr lang="it-IT" sz="1600" b="1" i="1" kern="0" dirty="0">
                <a:solidFill>
                  <a:srgbClr val="FFFF00"/>
                </a:solidFill>
              </a:rPr>
              <a:t>«Giudiziari» </a:t>
            </a:r>
            <a:r>
              <a:rPr lang="it-IT" sz="1600" b="1" kern="0" dirty="0">
                <a:solidFill>
                  <a:srgbClr val="FFFFFF"/>
                </a:solidFill>
              </a:rPr>
              <a:t>(art.10 GDPR) possono rivelare l'esistenza di determinati provvedimenti giudiziari soggetti ad iscrizione nel casellario giudiziale (ad esempio, i provvedimenti penali di condanna definitivi, la liberazione condizionale, il divieto od obbligo di soggiorno, le misure alternative alla detenzione) o la qualità di imputato o di indagato, incluse misure di sicurezza 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DC55AAF5-FE73-4ED5-A179-6F905BBBACB1}"/>
              </a:ext>
            </a:extLst>
          </p:cNvPr>
          <p:cNvSpPr/>
          <p:nvPr/>
        </p:nvSpPr>
        <p:spPr>
          <a:xfrm>
            <a:off x="539552" y="5949280"/>
            <a:ext cx="8064896" cy="908720"/>
          </a:xfrm>
          <a:prstGeom prst="rect">
            <a:avLst/>
          </a:prstGeom>
          <a:solidFill>
            <a:schemeClr val="bg1"/>
          </a:solidFill>
          <a:ln>
            <a:solidFill>
              <a:srgbClr val="0A28A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3200" dirty="0">
                <a:solidFill>
                  <a:srgbClr val="0A28A6"/>
                </a:solidFill>
              </a:rPr>
              <a:t>Che dati tratto?</a:t>
            </a:r>
          </a:p>
        </p:txBody>
      </p:sp>
      <p:pic>
        <p:nvPicPr>
          <p:cNvPr id="7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F0342655-FC71-4594-8518-BA6A865C551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2572" y="5949280"/>
            <a:ext cx="1018856" cy="764704"/>
          </a:xfrm>
        </p:spPr>
      </p:pic>
    </p:spTree>
    <p:extLst>
      <p:ext uri="{BB962C8B-B14F-4D97-AF65-F5344CB8AC3E}">
        <p14:creationId xmlns:p14="http://schemas.microsoft.com/office/powerpoint/2010/main" val="248820243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DEFINIZIONE DI </a:t>
            </a:r>
            <a:br>
              <a:rPr lang="it-IT" altLang="it-IT" sz="2800" b="1" dirty="0">
                <a:solidFill>
                  <a:srgbClr val="0A28A6"/>
                </a:solidFill>
              </a:rPr>
            </a:br>
            <a:r>
              <a:rPr lang="it-IT" altLang="it-IT" sz="2800" b="1" dirty="0">
                <a:solidFill>
                  <a:srgbClr val="0A28A6"/>
                </a:solidFill>
              </a:rPr>
              <a:t>«TRATTAMENTO»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79400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9AE4CD50-B115-4532-9671-A62936A9805D}"/>
              </a:ext>
            </a:extLst>
          </p:cNvPr>
          <p:cNvSpPr/>
          <p:nvPr/>
        </p:nvSpPr>
        <p:spPr>
          <a:xfrm>
            <a:off x="323528" y="1412776"/>
            <a:ext cx="8459788" cy="4608512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just" eaLnBrk="0" hangingPunct="0">
              <a:spcBef>
                <a:spcPct val="20000"/>
              </a:spcBef>
              <a:defRPr/>
            </a:pPr>
            <a:r>
              <a:rPr lang="it-IT" sz="2000" b="1" kern="0" dirty="0">
                <a:solidFill>
                  <a:srgbClr val="FCE6BA"/>
                </a:solidFill>
              </a:rPr>
              <a:t>qualsiasi operazione o insieme di operazioni, compiute con o senza l’ausilio di processi automatizzati e applicate a dati personali o insiemi di dati personali, come la raccolta, la registrazione, l’organizzazione, la strutturazione, la conservazione, l’adattamento o la modifica, l’estrazione, la consultazione, l’uso, la comunicazione mediante trasmissione, diffusione o qualsiasi altra forma di messa a disposizione, il raffronto o l’interconnessione, la limitazione, la cancellazione o la distruzione (art. art. 4.2, GDPR);</a:t>
            </a:r>
          </a:p>
        </p:txBody>
      </p:sp>
      <p:pic>
        <p:nvPicPr>
          <p:cNvPr id="6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EFD9003B-9F4A-491E-B043-7D6428A9EB4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2572" y="6093296"/>
            <a:ext cx="1018856" cy="764704"/>
          </a:xfrm>
        </p:spPr>
      </p:pic>
    </p:spTree>
    <p:extLst>
      <p:ext uri="{BB962C8B-B14F-4D97-AF65-F5344CB8AC3E}">
        <p14:creationId xmlns:p14="http://schemas.microsoft.com/office/powerpoint/2010/main" val="3151330258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La Sicurezza delle Informazioni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79400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9AE4CD50-B115-4532-9671-A62936A9805D}"/>
              </a:ext>
            </a:extLst>
          </p:cNvPr>
          <p:cNvSpPr/>
          <p:nvPr/>
        </p:nvSpPr>
        <p:spPr>
          <a:xfrm>
            <a:off x="396875" y="1638300"/>
            <a:ext cx="8459788" cy="3806825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eaLnBrk="0" hangingPunct="0">
              <a:spcBef>
                <a:spcPct val="20000"/>
              </a:spcBef>
              <a:defRPr/>
            </a:pPr>
            <a:r>
              <a:rPr lang="it-IT" sz="2800" b="1" kern="0" dirty="0">
                <a:solidFill>
                  <a:srgbClr val="FCE6BA"/>
                </a:solidFill>
              </a:rPr>
              <a:t>                    I 3 obiettivi: R.I.D.</a:t>
            </a:r>
          </a:p>
          <a:p>
            <a:pPr marL="342900" lvl="0" indent="-342900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it-IT" sz="2800" b="1" kern="0" dirty="0">
                <a:solidFill>
                  <a:srgbClr val="FCE6BA"/>
                </a:solidFill>
              </a:rPr>
              <a:t> Riservatezza</a:t>
            </a:r>
          </a:p>
          <a:p>
            <a:pPr marL="342900" lvl="0" indent="-342900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it-IT" sz="2800" b="1" kern="0" dirty="0">
                <a:solidFill>
                  <a:srgbClr val="FCE6BA"/>
                </a:solidFill>
              </a:rPr>
              <a:t> Integrità</a:t>
            </a:r>
          </a:p>
          <a:p>
            <a:pPr marL="342900" lvl="0" indent="-342900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it-IT" sz="2800" b="1" kern="0" dirty="0">
                <a:solidFill>
                  <a:srgbClr val="FCE6BA"/>
                </a:solidFill>
              </a:rPr>
              <a:t> Disponibilità</a:t>
            </a:r>
          </a:p>
        </p:txBody>
      </p:sp>
      <p:pic>
        <p:nvPicPr>
          <p:cNvPr id="6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0C182036-B2A0-46EF-B385-3D160B0EDF2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00269" y="5733256"/>
            <a:ext cx="1343462" cy="1008338"/>
          </a:xfrm>
        </p:spPr>
      </p:pic>
    </p:spTree>
    <p:extLst>
      <p:ext uri="{BB962C8B-B14F-4D97-AF65-F5344CB8AC3E}">
        <p14:creationId xmlns:p14="http://schemas.microsoft.com/office/powerpoint/2010/main" val="4048602361"/>
      </p:ext>
    </p:extLst>
  </p:cSld>
  <p:clrMapOvr>
    <a:masterClrMapping/>
  </p:clrMapOvr>
  <p:transition spd="slow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TIPOLOGIE DI </a:t>
            </a:r>
            <a:br>
              <a:rPr lang="it-IT" altLang="it-IT" sz="2800" b="1" dirty="0">
                <a:solidFill>
                  <a:srgbClr val="0A28A6"/>
                </a:solidFill>
              </a:rPr>
            </a:br>
            <a:r>
              <a:rPr lang="it-IT" altLang="it-IT" sz="2800" b="1" dirty="0">
                <a:solidFill>
                  <a:srgbClr val="0A28A6"/>
                </a:solidFill>
              </a:rPr>
              <a:t>«TRATTAMENTO»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79400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9AE4CD50-B115-4532-9671-A62936A9805D}"/>
              </a:ext>
            </a:extLst>
          </p:cNvPr>
          <p:cNvSpPr/>
          <p:nvPr/>
        </p:nvSpPr>
        <p:spPr>
          <a:xfrm>
            <a:off x="323528" y="1412776"/>
            <a:ext cx="8459788" cy="4608512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57200" lvl="0" indent="-457200" algn="just" eaLnBrk="0" hangingPunct="0">
              <a:spcBef>
                <a:spcPct val="20000"/>
              </a:spcBef>
              <a:buFontTx/>
              <a:buAutoNum type="arabicPeriod"/>
              <a:defRPr/>
            </a:pPr>
            <a:r>
              <a:rPr lang="it-IT" sz="1600" b="1" i="1" kern="0" dirty="0">
                <a:solidFill>
                  <a:srgbClr val="FFFF00"/>
                </a:solidFill>
              </a:rPr>
              <a:t>Raccolta: </a:t>
            </a:r>
            <a:r>
              <a:rPr lang="it-IT" sz="1600" b="1" i="1" kern="0" dirty="0">
                <a:solidFill>
                  <a:schemeClr val="bg1"/>
                </a:solidFill>
              </a:rPr>
              <a:t>acquisizione del dato stesso.</a:t>
            </a:r>
          </a:p>
          <a:p>
            <a:pPr marL="457200" lvl="0" indent="-457200" algn="just" eaLnBrk="0" hangingPunct="0">
              <a:spcBef>
                <a:spcPct val="20000"/>
              </a:spcBef>
              <a:buFontTx/>
              <a:buAutoNum type="arabicPeriod"/>
              <a:defRPr/>
            </a:pPr>
            <a:r>
              <a:rPr lang="it-IT" sz="1600" b="1" i="1" kern="0" dirty="0">
                <a:solidFill>
                  <a:srgbClr val="FFFF00"/>
                </a:solidFill>
              </a:rPr>
              <a:t>Registrazione: </a:t>
            </a:r>
            <a:r>
              <a:rPr lang="it-IT" sz="1600" b="1" i="1" kern="0" dirty="0">
                <a:solidFill>
                  <a:schemeClr val="bg1"/>
                </a:solidFill>
              </a:rPr>
              <a:t>memorizzazione dei dati su un qualsiasi supporto.</a:t>
            </a:r>
          </a:p>
          <a:p>
            <a:pPr marL="457200" lvl="0" indent="-457200" algn="just" eaLnBrk="0" hangingPunct="0">
              <a:spcBef>
                <a:spcPct val="20000"/>
              </a:spcBef>
              <a:buFontTx/>
              <a:buAutoNum type="arabicPeriod"/>
              <a:defRPr/>
            </a:pPr>
            <a:r>
              <a:rPr lang="it-IT" sz="1600" b="1" i="1" kern="0" dirty="0">
                <a:solidFill>
                  <a:srgbClr val="FFFF00"/>
                </a:solidFill>
              </a:rPr>
              <a:t>Organizzazione: </a:t>
            </a:r>
            <a:r>
              <a:rPr lang="it-IT" sz="1600" b="1" i="1" kern="0" dirty="0">
                <a:solidFill>
                  <a:schemeClr val="bg1"/>
                </a:solidFill>
              </a:rPr>
              <a:t>classificazione dei dati secondo uno specifico criterio.</a:t>
            </a:r>
          </a:p>
          <a:p>
            <a:pPr marL="457200" lvl="0" indent="-457200" algn="just" eaLnBrk="0" hangingPunct="0">
              <a:spcBef>
                <a:spcPct val="20000"/>
              </a:spcBef>
              <a:buFontTx/>
              <a:buAutoNum type="arabicPeriod"/>
              <a:defRPr/>
            </a:pPr>
            <a:r>
              <a:rPr lang="it-IT" sz="1600" b="1" i="1" kern="0" dirty="0">
                <a:solidFill>
                  <a:srgbClr val="FFFF00"/>
                </a:solidFill>
              </a:rPr>
              <a:t>Strutturazione: </a:t>
            </a:r>
            <a:r>
              <a:rPr lang="it-IT" sz="1600" b="1" i="1" kern="0" dirty="0">
                <a:solidFill>
                  <a:schemeClr val="bg1"/>
                </a:solidFill>
              </a:rPr>
              <a:t>distribuzione dei dati in base a determinati schemi.</a:t>
            </a:r>
          </a:p>
          <a:p>
            <a:pPr marL="457200" lvl="0" indent="-457200" algn="just" eaLnBrk="0" hangingPunct="0">
              <a:spcBef>
                <a:spcPct val="20000"/>
              </a:spcBef>
              <a:buFontTx/>
              <a:buAutoNum type="arabicPeriod"/>
              <a:defRPr/>
            </a:pPr>
            <a:r>
              <a:rPr lang="it-IT" sz="1600" b="1" i="1" kern="0" dirty="0">
                <a:solidFill>
                  <a:srgbClr val="FFFF00"/>
                </a:solidFill>
              </a:rPr>
              <a:t>Conservazione: </a:t>
            </a:r>
            <a:r>
              <a:rPr lang="it-IT" sz="1600" b="1" i="1" kern="0" dirty="0">
                <a:solidFill>
                  <a:schemeClr val="bg1"/>
                </a:solidFill>
              </a:rPr>
              <a:t>tenere memorizzati i dati su un qualsiasi supporto, anche cartaceo.</a:t>
            </a:r>
          </a:p>
          <a:p>
            <a:pPr marL="457200" lvl="0" indent="-457200" algn="just" eaLnBrk="0" hangingPunct="0">
              <a:spcBef>
                <a:spcPct val="20000"/>
              </a:spcBef>
              <a:buFontTx/>
              <a:buAutoNum type="arabicPeriod"/>
              <a:defRPr/>
            </a:pPr>
            <a:r>
              <a:rPr lang="it-IT" sz="1600" b="1" i="1" kern="0" dirty="0">
                <a:solidFill>
                  <a:srgbClr val="FFFF00"/>
                </a:solidFill>
              </a:rPr>
              <a:t>Consultazione: </a:t>
            </a:r>
            <a:r>
              <a:rPr lang="it-IT" sz="1600" b="1" i="1" kern="0" dirty="0">
                <a:solidFill>
                  <a:schemeClr val="bg1"/>
                </a:solidFill>
              </a:rPr>
              <a:t>visualizzazione dei dati personali, anche involontaria o senza scopi precisi.</a:t>
            </a:r>
          </a:p>
          <a:p>
            <a:pPr marL="457200" lvl="0" indent="-457200" algn="just" eaLnBrk="0" hangingPunct="0">
              <a:spcBef>
                <a:spcPct val="20000"/>
              </a:spcBef>
              <a:buFontTx/>
              <a:buAutoNum type="arabicPeriod"/>
              <a:defRPr/>
            </a:pPr>
            <a:r>
              <a:rPr lang="it-IT" sz="1600" b="1" i="1" kern="0" dirty="0">
                <a:solidFill>
                  <a:srgbClr val="FFFF00"/>
                </a:solidFill>
              </a:rPr>
              <a:t>Modifica: </a:t>
            </a:r>
            <a:r>
              <a:rPr lang="it-IT" sz="1600" b="1" i="1" kern="0" dirty="0">
                <a:solidFill>
                  <a:schemeClr val="bg1"/>
                </a:solidFill>
              </a:rPr>
              <a:t>modifica del dato personale, anche solo in minima parte.</a:t>
            </a:r>
          </a:p>
          <a:p>
            <a:pPr marL="457200" lvl="0" indent="-457200" algn="just" eaLnBrk="0" hangingPunct="0">
              <a:spcBef>
                <a:spcPct val="20000"/>
              </a:spcBef>
              <a:buFontTx/>
              <a:buAutoNum type="arabicPeriod"/>
              <a:defRPr/>
            </a:pPr>
            <a:r>
              <a:rPr lang="it-IT" sz="1600" b="1" i="1" kern="0" dirty="0">
                <a:solidFill>
                  <a:srgbClr val="FFFF00"/>
                </a:solidFill>
              </a:rPr>
              <a:t>Estrazione: </a:t>
            </a:r>
            <a:r>
              <a:rPr lang="it-IT" sz="1600" b="1" i="1" kern="0" dirty="0">
                <a:solidFill>
                  <a:schemeClr val="bg1"/>
                </a:solidFill>
              </a:rPr>
              <a:t>Consiste nell’estrarre dati da gruppi già memorizzati.</a:t>
            </a:r>
          </a:p>
          <a:p>
            <a:pPr marL="457200" lvl="0" indent="-457200" algn="just" eaLnBrk="0" hangingPunct="0">
              <a:spcBef>
                <a:spcPct val="20000"/>
              </a:spcBef>
              <a:buFontTx/>
              <a:buAutoNum type="arabicPeriod"/>
              <a:defRPr/>
            </a:pPr>
            <a:r>
              <a:rPr lang="it-IT" sz="2000" b="1" i="1" kern="0" dirty="0">
                <a:solidFill>
                  <a:srgbClr val="FFFF00"/>
                </a:solidFill>
              </a:rPr>
              <a:t>Raffronto (Profilazione): </a:t>
            </a:r>
            <a:r>
              <a:rPr lang="it-IT" sz="2000" b="1" i="1" kern="0" dirty="0">
                <a:solidFill>
                  <a:schemeClr val="bg1"/>
                </a:solidFill>
              </a:rPr>
              <a:t>È il confronto tra dati, può essere una conseguenza dell’Elaborazione, della Selezione o della Consultazione.</a:t>
            </a:r>
            <a:endParaRPr lang="it-IT" sz="2000" b="1" i="1" kern="0" dirty="0">
              <a:solidFill>
                <a:srgbClr val="FFFF00"/>
              </a:solidFill>
            </a:endParaRPr>
          </a:p>
          <a:p>
            <a:pPr marL="457200" lvl="0" indent="-457200" algn="just" eaLnBrk="0" hangingPunct="0">
              <a:spcBef>
                <a:spcPct val="20000"/>
              </a:spcBef>
              <a:buFontTx/>
              <a:buAutoNum type="arabicPeriod"/>
              <a:defRPr/>
            </a:pPr>
            <a:endParaRPr lang="it-IT" sz="1600" b="1" i="1" kern="0" dirty="0">
              <a:solidFill>
                <a:srgbClr val="FFFF00"/>
              </a:solidFill>
            </a:endParaRPr>
          </a:p>
          <a:p>
            <a:pPr marL="457200" lvl="0" indent="-457200" algn="just" eaLnBrk="0" hangingPunct="0">
              <a:spcBef>
                <a:spcPct val="20000"/>
              </a:spcBef>
              <a:buFontTx/>
              <a:buAutoNum type="arabicPeriod"/>
              <a:defRPr/>
            </a:pPr>
            <a:endParaRPr lang="it-IT" sz="1600" b="1" i="1" kern="0" dirty="0">
              <a:solidFill>
                <a:srgbClr val="FFFF00"/>
              </a:solidFill>
            </a:endParaRPr>
          </a:p>
        </p:txBody>
      </p:sp>
      <p:pic>
        <p:nvPicPr>
          <p:cNvPr id="6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6CE59EA1-3C21-4BC3-B5F5-934B3DBF0DE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2572" y="6093296"/>
            <a:ext cx="1018856" cy="764704"/>
          </a:xfrm>
        </p:spPr>
      </p:pic>
    </p:spTree>
    <p:extLst>
      <p:ext uri="{BB962C8B-B14F-4D97-AF65-F5344CB8AC3E}">
        <p14:creationId xmlns:p14="http://schemas.microsoft.com/office/powerpoint/2010/main" val="3623933891"/>
      </p:ext>
    </p:extLst>
  </p:cSld>
  <p:clrMapOvr>
    <a:masterClrMapping/>
  </p:clrMapOvr>
  <p:transition spd="slow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TIPOLOGIE DI </a:t>
            </a:r>
            <a:br>
              <a:rPr lang="it-IT" altLang="it-IT" sz="2800" b="1" dirty="0">
                <a:solidFill>
                  <a:srgbClr val="0A28A6"/>
                </a:solidFill>
              </a:rPr>
            </a:br>
            <a:r>
              <a:rPr lang="it-IT" altLang="it-IT" sz="2800" b="1" dirty="0">
                <a:solidFill>
                  <a:srgbClr val="0A28A6"/>
                </a:solidFill>
              </a:rPr>
              <a:t>«TRATTAMENTO»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79400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9AE4CD50-B115-4532-9671-A62936A9805D}"/>
              </a:ext>
            </a:extLst>
          </p:cNvPr>
          <p:cNvSpPr/>
          <p:nvPr/>
        </p:nvSpPr>
        <p:spPr>
          <a:xfrm>
            <a:off x="323528" y="1412776"/>
            <a:ext cx="8459788" cy="3960440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it-IT" sz="1600" b="1" i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it-IT" sz="1600" b="1" i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it-IT" sz="1600" b="1" i="1" kern="0" dirty="0">
              <a:solidFill>
                <a:srgbClr val="FFFF00"/>
              </a:solidFill>
              <a:latin typeface="Arial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it-IT" sz="1600" b="1" i="1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10. Utilizzo: </a:t>
            </a:r>
            <a:r>
              <a:rPr kumimoji="0" lang="it-IT" sz="1600" b="1" i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attività generica, qualsiasi tipo di utilizzo dei dati personali.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it-IT" sz="1600" b="1" i="1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11. Interconnessione: </a:t>
            </a:r>
            <a:r>
              <a:rPr kumimoji="0" lang="it-IT" sz="1600" b="1" i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utilizzo di più banche dati attraverso strumenti elettronici.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it-IT" sz="1600" b="1" i="1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12. Blocco: </a:t>
            </a:r>
            <a:r>
              <a:rPr kumimoji="0" lang="it-IT" sz="1600" b="1" i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sospendere temporaneamente qualsiasi trattamento sui dati tranne quello di conservazione.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it-IT" sz="1600" b="1" i="1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13. Comunicazione: </a:t>
            </a:r>
            <a:r>
              <a:rPr kumimoji="0" lang="it-IT" sz="1600" b="1" i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condividere o rendere noti dati personali ad uno o più soggetti determinati diversi dall’interessato, dal titolare, responsabile e dagli incaricati.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it-IT" sz="1600" b="1" i="1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14. Diffusione: </a:t>
            </a:r>
            <a:r>
              <a:rPr kumimoji="0" lang="it-IT" sz="1600" b="1" i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rendere disponibili in qualsiasi forma e modalità, volontariamente o meno, i dati personali a soggetti indeterminati</a:t>
            </a:r>
            <a:r>
              <a:rPr kumimoji="0" lang="it-IT" sz="1600" b="1" i="1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it-IT" sz="1600" b="1" i="1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15. Cancellazione: </a:t>
            </a:r>
            <a:r>
              <a:rPr kumimoji="0" lang="it-IT" sz="1600" b="1" i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eliminazione dei dati tramite utilizzo di strumenti elettronici.</a:t>
            </a: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it-IT" sz="1600" b="1" i="1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16. Distruzione: </a:t>
            </a:r>
            <a:r>
              <a:rPr kumimoji="0" lang="it-IT" sz="1600" b="1" i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eliminazione definitiva dei dati da qualsiasi supporto.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it-IT" sz="1600" b="1" i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it-IT" sz="1600" b="1" i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70898A15-9190-4666-80D6-ABFB25009A18}"/>
              </a:ext>
            </a:extLst>
          </p:cNvPr>
          <p:cNvSpPr/>
          <p:nvPr/>
        </p:nvSpPr>
        <p:spPr>
          <a:xfrm>
            <a:off x="539552" y="5373216"/>
            <a:ext cx="8064896" cy="9087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3200" dirty="0">
                <a:solidFill>
                  <a:srgbClr val="0A28A6"/>
                </a:solidFill>
              </a:rPr>
              <a:t>Che trattamenti faccio?</a:t>
            </a:r>
          </a:p>
        </p:txBody>
      </p:sp>
      <p:pic>
        <p:nvPicPr>
          <p:cNvPr id="7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93B383DD-2EB4-4DC8-A650-99A66107B2F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2572" y="6105182"/>
            <a:ext cx="1018856" cy="764704"/>
          </a:xfrm>
        </p:spPr>
      </p:pic>
    </p:spTree>
    <p:extLst>
      <p:ext uri="{BB962C8B-B14F-4D97-AF65-F5344CB8AC3E}">
        <p14:creationId xmlns:p14="http://schemas.microsoft.com/office/powerpoint/2010/main" val="75376349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RUOLI PRIVACY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79400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E27A065-FADF-4EC8-A9F4-CDD5A2946CAD}"/>
              </a:ext>
            </a:extLst>
          </p:cNvPr>
          <p:cNvSpPr/>
          <p:nvPr/>
        </p:nvSpPr>
        <p:spPr>
          <a:xfrm>
            <a:off x="3131840" y="1340768"/>
            <a:ext cx="2808312" cy="864096"/>
          </a:xfrm>
          <a:prstGeom prst="rect">
            <a:avLst/>
          </a:prstGeom>
          <a:solidFill>
            <a:srgbClr val="0A28A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t-IT" dirty="0">
                <a:solidFill>
                  <a:srgbClr val="FFFFFF"/>
                </a:solidFill>
              </a:rPr>
              <a:t>TITOLARE DEL TRATTAMENTO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A3E89A0-71CE-4725-90C7-7BB9B60952CA}"/>
              </a:ext>
            </a:extLst>
          </p:cNvPr>
          <p:cNvSpPr/>
          <p:nvPr/>
        </p:nvSpPr>
        <p:spPr>
          <a:xfrm>
            <a:off x="503548" y="2348880"/>
            <a:ext cx="8136904" cy="1512168"/>
          </a:xfrm>
          <a:prstGeom prst="rect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it-IT" dirty="0">
                <a:solidFill>
                  <a:srgbClr val="FFFFFF"/>
                </a:solidFill>
              </a:rPr>
              <a:t>La persona fisica o giuridica, l’autorità pubblica, il servizio o altro organismo che, singolarmente o insieme ad altri, determina le finalità e i mezzi del trattamento di dati personali.</a:t>
            </a:r>
          </a:p>
          <a:p>
            <a:pPr lvl="0" algn="just"/>
            <a:r>
              <a:rPr lang="it-IT" dirty="0">
                <a:solidFill>
                  <a:srgbClr val="FFFFFF"/>
                </a:solidFill>
              </a:rPr>
              <a:t>Il Titolare del Trattamento, è l’Ente nel suo complesso, che opera per il tramite del Legale Rappresentante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4980D85A-7E68-463C-AF2B-D52704CB9D2B}"/>
              </a:ext>
            </a:extLst>
          </p:cNvPr>
          <p:cNvSpPr/>
          <p:nvPr/>
        </p:nvSpPr>
        <p:spPr>
          <a:xfrm>
            <a:off x="3167844" y="4077072"/>
            <a:ext cx="2808312" cy="864096"/>
          </a:xfrm>
          <a:prstGeom prst="rect">
            <a:avLst/>
          </a:prstGeom>
          <a:solidFill>
            <a:srgbClr val="0A28A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t-IT" dirty="0">
                <a:solidFill>
                  <a:srgbClr val="FFFFFF"/>
                </a:solidFill>
              </a:rPr>
              <a:t>RPD «RESPONSABILE PROTEZIONE DATI»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10155BC6-DA95-4CCB-853F-32D6793004C5}"/>
              </a:ext>
            </a:extLst>
          </p:cNvPr>
          <p:cNvSpPr/>
          <p:nvPr/>
        </p:nvSpPr>
        <p:spPr>
          <a:xfrm>
            <a:off x="503548" y="5157192"/>
            <a:ext cx="8136904" cy="1512168"/>
          </a:xfrm>
          <a:prstGeom prst="rect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it-IT" dirty="0">
                <a:solidFill>
                  <a:srgbClr val="FFFFFF"/>
                </a:solidFill>
              </a:rPr>
              <a:t>figura specialistica, con cognizioni tecniche, informatiche e giuridiche designata dal Titolare.</a:t>
            </a:r>
          </a:p>
          <a:p>
            <a:pPr lvl="0" algn="just"/>
            <a:r>
              <a:rPr lang="it-IT" dirty="0">
                <a:solidFill>
                  <a:srgbClr val="FFFFFF"/>
                </a:solidFill>
              </a:rPr>
              <a:t>E’ l’organo di informazione, consultazione, controllo, sorveglianza dell’osservanza del GDPR. </a:t>
            </a:r>
          </a:p>
          <a:p>
            <a:pPr lvl="0" algn="just"/>
            <a:r>
              <a:rPr lang="it-IT" dirty="0">
                <a:solidFill>
                  <a:srgbClr val="FFFFFF"/>
                </a:solidFill>
              </a:rPr>
              <a:t>Assolve i suoi compiti in autonomia e indipendenza </a:t>
            </a:r>
          </a:p>
        </p:txBody>
      </p:sp>
      <p:pic>
        <p:nvPicPr>
          <p:cNvPr id="10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D4597338-6B70-4486-8558-38C3313AC67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7544" y="4149080"/>
            <a:ext cx="1018856" cy="764704"/>
          </a:xfrm>
        </p:spPr>
      </p:pic>
      <p:pic>
        <p:nvPicPr>
          <p:cNvPr id="13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44CEE0EE-9B84-4E56-BB2D-C6CAA7C2B0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149080"/>
            <a:ext cx="1018856" cy="764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876017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1" grpId="0" animBg="1"/>
      <p:bldP spid="12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RUOLI PRIVACY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79400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E27A065-FADF-4EC8-A9F4-CDD5A2946CAD}"/>
              </a:ext>
            </a:extLst>
          </p:cNvPr>
          <p:cNvSpPr/>
          <p:nvPr/>
        </p:nvSpPr>
        <p:spPr>
          <a:xfrm>
            <a:off x="3059832" y="1124744"/>
            <a:ext cx="2808312" cy="648072"/>
          </a:xfrm>
          <a:prstGeom prst="rect">
            <a:avLst/>
          </a:prstGeom>
          <a:solidFill>
            <a:srgbClr val="0A28A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SOGGETTI DESIGNATI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A3E89A0-71CE-4725-90C7-7BB9B60952CA}"/>
              </a:ext>
            </a:extLst>
          </p:cNvPr>
          <p:cNvSpPr/>
          <p:nvPr/>
        </p:nvSpPr>
        <p:spPr>
          <a:xfrm>
            <a:off x="503548" y="1772816"/>
            <a:ext cx="8136904" cy="1008112"/>
          </a:xfrm>
          <a:prstGeom prst="rect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it-IT" dirty="0">
                <a:solidFill>
                  <a:srgbClr val="FFFFFF"/>
                </a:solidFill>
              </a:rPr>
              <a:t>Direttori, Dirigenti o Responsabili che devono garantire il rispetto degli adempimenti privacy per le attività istituzionali affidate alla propria Area/Ufficio e che implicano un trattamento di dati personali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4980D85A-7E68-463C-AF2B-D52704CB9D2B}"/>
              </a:ext>
            </a:extLst>
          </p:cNvPr>
          <p:cNvSpPr/>
          <p:nvPr/>
        </p:nvSpPr>
        <p:spPr>
          <a:xfrm>
            <a:off x="2987824" y="2852936"/>
            <a:ext cx="2808312" cy="864096"/>
          </a:xfrm>
          <a:prstGeom prst="rect">
            <a:avLst/>
          </a:prstGeom>
          <a:solidFill>
            <a:srgbClr val="0A28A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t-IT" dirty="0">
                <a:solidFill>
                  <a:srgbClr val="FFFFFF"/>
                </a:solidFill>
              </a:rPr>
              <a:t>PERSONA AUTORIZZATA AL TRATTAMENTO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10155BC6-DA95-4CCB-853F-32D6793004C5}"/>
              </a:ext>
            </a:extLst>
          </p:cNvPr>
          <p:cNvSpPr/>
          <p:nvPr/>
        </p:nvSpPr>
        <p:spPr>
          <a:xfrm>
            <a:off x="503548" y="3717032"/>
            <a:ext cx="8136904" cy="936104"/>
          </a:xfrm>
          <a:prstGeom prst="rect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it-IT" dirty="0">
                <a:solidFill>
                  <a:srgbClr val="FFFFFF"/>
                </a:solidFill>
              </a:rPr>
              <a:t>il personale che nell’espletamento delle proprie mansioni esegue attività che implicano un trattamento di dati personali e che hanno ricevuto formale lettera di nomina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2E4C1632-834B-4DFC-867B-F34C261C07ED}"/>
              </a:ext>
            </a:extLst>
          </p:cNvPr>
          <p:cNvSpPr/>
          <p:nvPr/>
        </p:nvSpPr>
        <p:spPr>
          <a:xfrm>
            <a:off x="2987824" y="4653136"/>
            <a:ext cx="2808312" cy="864096"/>
          </a:xfrm>
          <a:prstGeom prst="rect">
            <a:avLst/>
          </a:prstGeom>
          <a:solidFill>
            <a:srgbClr val="0A28A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t-IT" dirty="0">
                <a:solidFill>
                  <a:srgbClr val="FFFFFF"/>
                </a:solidFill>
              </a:rPr>
              <a:t>AMMINISTRATORE DI SISTEMA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B3317EF0-E88F-4B97-82CD-6E322F2A96AB}"/>
              </a:ext>
            </a:extLst>
          </p:cNvPr>
          <p:cNvSpPr/>
          <p:nvPr/>
        </p:nvSpPr>
        <p:spPr>
          <a:xfrm>
            <a:off x="503548" y="5517232"/>
            <a:ext cx="8136904" cy="864096"/>
          </a:xfrm>
          <a:prstGeom prst="rect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it-IT" dirty="0">
                <a:solidFill>
                  <a:srgbClr val="FFFFFF"/>
                </a:solidFill>
              </a:rPr>
              <a:t>“figura professionale finalizzata alla gestione e alla manutenzione di un impianto di elaborazione o di </a:t>
            </a:r>
            <a:r>
              <a:rPr lang="it-IT" dirty="0" err="1">
                <a:solidFill>
                  <a:srgbClr val="FFFFFF"/>
                </a:solidFill>
              </a:rPr>
              <a:t>suecomponenti</a:t>
            </a:r>
            <a:r>
              <a:rPr lang="it-IT" dirty="0">
                <a:solidFill>
                  <a:srgbClr val="FFFFFF"/>
                </a:solidFill>
              </a:rPr>
              <a:t>”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3E1A07F4-6A04-4BF9-948E-1B34F01AD5C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528" y="4725144"/>
            <a:ext cx="1018856" cy="764704"/>
          </a:xfrm>
        </p:spPr>
      </p:pic>
      <p:pic>
        <p:nvPicPr>
          <p:cNvPr id="15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2556E465-0A21-4E6A-B1C3-C61501820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4725144"/>
            <a:ext cx="1018856" cy="764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820C806C-4BC2-4E93-B197-75474F7BA5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52936"/>
            <a:ext cx="1018856" cy="764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F6B2448F-0749-420B-9A38-34044AB7F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924944"/>
            <a:ext cx="1018856" cy="764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527388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1" grpId="0" animBg="1"/>
      <p:bldP spid="12" grpId="0" animBg="1"/>
      <p:bldP spid="10" grpId="0" animBg="1"/>
      <p:bldP spid="13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RUOLI PRIVACY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79400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E27A065-FADF-4EC8-A9F4-CDD5A2946CAD}"/>
              </a:ext>
            </a:extLst>
          </p:cNvPr>
          <p:cNvSpPr/>
          <p:nvPr/>
        </p:nvSpPr>
        <p:spPr>
          <a:xfrm>
            <a:off x="3131840" y="1340768"/>
            <a:ext cx="2808312" cy="864096"/>
          </a:xfrm>
          <a:prstGeom prst="rect">
            <a:avLst/>
          </a:prstGeom>
          <a:solidFill>
            <a:srgbClr val="0A28A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t-IT" dirty="0">
                <a:solidFill>
                  <a:srgbClr val="FFFFFF"/>
                </a:solidFill>
              </a:rPr>
              <a:t>RESPONSABILE DEL TRATTAMENTO 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A3E89A0-71CE-4725-90C7-7BB9B60952CA}"/>
              </a:ext>
            </a:extLst>
          </p:cNvPr>
          <p:cNvSpPr/>
          <p:nvPr/>
        </p:nvSpPr>
        <p:spPr>
          <a:xfrm>
            <a:off x="503548" y="2348880"/>
            <a:ext cx="8136904" cy="864096"/>
          </a:xfrm>
          <a:prstGeom prst="rect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it-IT" dirty="0">
                <a:solidFill>
                  <a:srgbClr val="FFFFFF"/>
                </a:solidFill>
              </a:rPr>
              <a:t>persona fisica, giuridica, pubblica amministrazione o ente che elabora i dati personali per conto del  Titolare del trattamento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10155BC6-DA95-4CCB-853F-32D6793004C5}"/>
              </a:ext>
            </a:extLst>
          </p:cNvPr>
          <p:cNvSpPr/>
          <p:nvPr/>
        </p:nvSpPr>
        <p:spPr>
          <a:xfrm>
            <a:off x="503548" y="3429000"/>
            <a:ext cx="8136904" cy="2592288"/>
          </a:xfrm>
          <a:prstGeom prst="rect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it-IT" dirty="0">
                <a:solidFill>
                  <a:srgbClr val="FFFFFF"/>
                </a:solidFill>
              </a:rPr>
              <a:t>l’art. 28 stabilisce che il titolare trattamento dati deve assicurarsi di collaborare con responsabili del trattamento che offrono sufficienti garanzie in merito alla loro effettiva capacità di elaborare i dati personali in linea con il GDPR e la protezione dei diritti dell’interessato. </a:t>
            </a:r>
          </a:p>
          <a:p>
            <a:pPr lvl="0" algn="just"/>
            <a:r>
              <a:rPr lang="it-IT" dirty="0">
                <a:solidFill>
                  <a:srgbClr val="FFFFFF"/>
                </a:solidFill>
              </a:rPr>
              <a:t>E’ onere del titolare accertarsi che i responsabili siano figure conformi ai requisiti richiesti dal regolamento privacy.</a:t>
            </a:r>
          </a:p>
          <a:p>
            <a:pPr lvl="0" algn="just"/>
            <a:r>
              <a:rPr lang="it-IT" dirty="0">
                <a:solidFill>
                  <a:srgbClr val="FFFFFF"/>
                </a:solidFill>
              </a:rPr>
              <a:t>Ogni Responsabile del trattamento dovrà avere preventivamente ricevuto una formale lettera di designazione a «Responsabile del Trattamento» ai sensi dell’art. 28 del GDPR contenente le relative istruzioni.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F896E312-7A4F-4085-8585-0927FBF6515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2572" y="6093296"/>
            <a:ext cx="1018856" cy="764704"/>
          </a:xfrm>
        </p:spPr>
      </p:pic>
    </p:spTree>
    <p:extLst>
      <p:ext uri="{BB962C8B-B14F-4D97-AF65-F5344CB8AC3E}">
        <p14:creationId xmlns:p14="http://schemas.microsoft.com/office/powerpoint/2010/main" val="76987226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2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FB30CF7B-3FE4-4381-B54B-8525F83115F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2572" y="6093296"/>
            <a:ext cx="1018856" cy="764704"/>
          </a:xfrm>
        </p:spPr>
      </p:pic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Da INCIDENTE DI SICUREZZA </a:t>
            </a:r>
            <a:br>
              <a:rPr lang="it-IT" altLang="it-IT" sz="2800" b="1" dirty="0">
                <a:solidFill>
                  <a:srgbClr val="0A28A6"/>
                </a:solidFill>
              </a:rPr>
            </a:br>
            <a:r>
              <a:rPr lang="it-IT" altLang="it-IT" sz="2800" b="1" dirty="0">
                <a:solidFill>
                  <a:srgbClr val="0A28A6"/>
                </a:solidFill>
              </a:rPr>
              <a:t>a DATA BREACH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79400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2E27A065-FADF-4EC8-A9F4-CDD5A2946CAD}"/>
              </a:ext>
            </a:extLst>
          </p:cNvPr>
          <p:cNvSpPr/>
          <p:nvPr/>
        </p:nvSpPr>
        <p:spPr>
          <a:xfrm>
            <a:off x="1331640" y="1268760"/>
            <a:ext cx="6408712" cy="504056"/>
          </a:xfrm>
          <a:prstGeom prst="rect">
            <a:avLst/>
          </a:prstGeom>
          <a:solidFill>
            <a:srgbClr val="0A28A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t-IT" dirty="0">
                <a:solidFill>
                  <a:srgbClr val="FFFFFF"/>
                </a:solidFill>
              </a:rPr>
              <a:t>Incidente di sicurezza delle informazioni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A3E89A0-71CE-4725-90C7-7BB9B60952CA}"/>
              </a:ext>
            </a:extLst>
          </p:cNvPr>
          <p:cNvSpPr/>
          <p:nvPr/>
        </p:nvSpPr>
        <p:spPr>
          <a:xfrm>
            <a:off x="251520" y="1811996"/>
            <a:ext cx="8388932" cy="1584176"/>
          </a:xfrm>
          <a:prstGeom prst="rect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it-IT" dirty="0">
                <a:solidFill>
                  <a:srgbClr val="FFFFFF"/>
                </a:solidFill>
              </a:rPr>
              <a:t>evento inerente la sicurezza delle informazioni non desiderato o imprevisto, che ha una probabilità significativa di compromettere operazioni di business e di minacciare la sicurezza delle informazioni (si veda ISO/IEC 27000) rientranti nello scope dell’SGSI.</a:t>
            </a:r>
          </a:p>
          <a:p>
            <a:pPr lvl="0" algn="just"/>
            <a:r>
              <a:rPr lang="it-IT" dirty="0">
                <a:solidFill>
                  <a:srgbClr val="FFFF00"/>
                </a:solidFill>
              </a:rPr>
              <a:t>Di natura informatica                                                  Di natura non informatica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4980D85A-7E68-463C-AF2B-D52704CB9D2B}"/>
              </a:ext>
            </a:extLst>
          </p:cNvPr>
          <p:cNvSpPr/>
          <p:nvPr/>
        </p:nvSpPr>
        <p:spPr>
          <a:xfrm>
            <a:off x="1259632" y="3573016"/>
            <a:ext cx="6480720" cy="504056"/>
          </a:xfrm>
          <a:prstGeom prst="rect">
            <a:avLst/>
          </a:prstGeom>
          <a:solidFill>
            <a:srgbClr val="0A28A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t-IT" dirty="0">
                <a:solidFill>
                  <a:srgbClr val="FFFFFF"/>
                </a:solidFill>
              </a:rPr>
              <a:t>Data Breach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10155BC6-DA95-4CCB-853F-32D6793004C5}"/>
              </a:ext>
            </a:extLst>
          </p:cNvPr>
          <p:cNvSpPr/>
          <p:nvPr/>
        </p:nvSpPr>
        <p:spPr>
          <a:xfrm>
            <a:off x="179512" y="4005064"/>
            <a:ext cx="8496944" cy="2160240"/>
          </a:xfrm>
          <a:prstGeom prst="rect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it-IT" dirty="0">
                <a:solidFill>
                  <a:srgbClr val="FFFF00"/>
                </a:solidFill>
              </a:rPr>
              <a:t>Inerente a dati personali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it-IT" dirty="0">
                <a:solidFill>
                  <a:srgbClr val="FFFFFF"/>
                </a:solidFill>
              </a:rPr>
              <a:t>notificare la violazione di dati personali all’Autorità di Controllo Competente entro 72 ore dal momento in cui ne è venuto a conoscenza, a meno che sia improbabile che la violazione dei dati personali presenti un rischio per i diritti e le libertà delle persone fisiche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it-IT" dirty="0">
                <a:solidFill>
                  <a:srgbClr val="FFFFFF"/>
                </a:solidFill>
              </a:rPr>
              <a:t>Comunicare all’interessato quando la violazione dei dati personali è suscettibile di presentare un rischio elevato per i diritti e le libertà delle persone fisiche.</a:t>
            </a:r>
          </a:p>
        </p:txBody>
      </p:sp>
    </p:spTree>
    <p:extLst>
      <p:ext uri="{BB962C8B-B14F-4D97-AF65-F5344CB8AC3E}">
        <p14:creationId xmlns:p14="http://schemas.microsoft.com/office/powerpoint/2010/main" val="869303026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1" grpId="0" animBg="1"/>
      <p:bldP spid="12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FRODI COME DATA BREACH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79400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id="{CA3E89A0-71CE-4725-90C7-7BB9B60952CA}"/>
              </a:ext>
            </a:extLst>
          </p:cNvPr>
          <p:cNvSpPr/>
          <p:nvPr/>
        </p:nvSpPr>
        <p:spPr>
          <a:xfrm>
            <a:off x="377534" y="1772816"/>
            <a:ext cx="8388932" cy="1040940"/>
          </a:xfrm>
          <a:prstGeom prst="rect">
            <a:avLst/>
          </a:prstGeom>
          <a:solidFill>
            <a:srgbClr val="0A28A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GLI ABUSI DI ALCUNI CENTRI DI ASSISTENZA AGRICOLA E DI</a:t>
            </a:r>
            <a:r>
              <a:rPr kumimoji="0" lang="it-IT" sz="1800" b="0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ALTRI MANDATAR</a:t>
            </a:r>
            <a:r>
              <a:rPr lang="it-IT" dirty="0">
                <a:solidFill>
                  <a:srgbClr val="FFFFFF"/>
                </a:solidFill>
                <a:latin typeface="Arial"/>
              </a:rPr>
              <a:t>I/DELEGAT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 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10155BC6-DA95-4CCB-853F-32D6793004C5}"/>
              </a:ext>
            </a:extLst>
          </p:cNvPr>
          <p:cNvSpPr/>
          <p:nvPr/>
        </p:nvSpPr>
        <p:spPr>
          <a:xfrm>
            <a:off x="323528" y="3104964"/>
            <a:ext cx="8496944" cy="900100"/>
          </a:xfrm>
          <a:prstGeom prst="rect">
            <a:avLst/>
          </a:prstGeom>
          <a:solidFill>
            <a:srgbClr val="0A28A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UTILIZZO NON AUTORIZZATO DI DATI PERSONALI DI </a:t>
            </a:r>
            <a:r>
              <a:rPr kumimoji="0" lang="it-IT" sz="1800" b="0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LEGALI RAPPRESENTANTI, DIRETTORI, ESPERTI DI DITTE/ENTI CHE PARTECIPANO AD UNA SELEZIONE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33CC70CA-6C0E-4571-BCA6-FD821E6144D7}"/>
              </a:ext>
            </a:extLst>
          </p:cNvPr>
          <p:cNvSpPr/>
          <p:nvPr/>
        </p:nvSpPr>
        <p:spPr>
          <a:xfrm>
            <a:off x="377534" y="4293096"/>
            <a:ext cx="8388932" cy="792088"/>
          </a:xfrm>
          <a:prstGeom prst="rect">
            <a:avLst/>
          </a:prstGeom>
          <a:solidFill>
            <a:srgbClr val="0A28A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noProof="0" dirty="0">
                <a:solidFill>
                  <a:srgbClr val="FFFFFF"/>
                </a:solidFill>
                <a:latin typeface="Arial"/>
              </a:rPr>
              <a:t>ACCESSI DI SOGGETTI NON AUTORIZZATI AL SISTEMA INFORMATIVO AVVALENDOSI DI CREDENZIALI/ DATI PERSONALI ABUSATE 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AB677EB3-B61A-46F5-BFE7-168C9527FEC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74751" y="5658544"/>
            <a:ext cx="1594497" cy="1196752"/>
          </a:xfrm>
        </p:spPr>
      </p:pic>
    </p:spTree>
    <p:extLst>
      <p:ext uri="{BB962C8B-B14F-4D97-AF65-F5344CB8AC3E}">
        <p14:creationId xmlns:p14="http://schemas.microsoft.com/office/powerpoint/2010/main" val="21971224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0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PRIVACY BY DESIGN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79400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9AE4CD50-B115-4532-9671-A62936A9805D}"/>
              </a:ext>
            </a:extLst>
          </p:cNvPr>
          <p:cNvSpPr/>
          <p:nvPr/>
        </p:nvSpPr>
        <p:spPr>
          <a:xfrm>
            <a:off x="323528" y="1484784"/>
            <a:ext cx="8459788" cy="4392488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it-IT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 algn="just" eaLnBrk="0" hangingPunct="0">
              <a:spcBef>
                <a:spcPct val="20000"/>
              </a:spcBef>
              <a:defRPr/>
            </a:pPr>
            <a:r>
              <a:rPr lang="it-IT" sz="1600" b="1" i="1" kern="0" dirty="0">
                <a:solidFill>
                  <a:srgbClr val="FFFF00"/>
                </a:solidFill>
              </a:rPr>
              <a:t>La Privacy by Design (protezione dei dati fin dalla progettazione) richiede che la protezione dei dati personali sia una componente essenziale dei sistemi, prodotti e servizi, e va utilizzata ogni qual volta sia necessario riconsiderare le misure tecnico organizzative adottate.</a:t>
            </a:r>
          </a:p>
          <a:p>
            <a:pPr marL="457200" lvl="0" indent="-457200" algn="just" eaLnBrk="0" hangingPunct="0">
              <a:spcBef>
                <a:spcPct val="20000"/>
              </a:spcBef>
              <a:buFontTx/>
              <a:buAutoNum type="arabicPeriod"/>
              <a:defRPr/>
            </a:pPr>
            <a:endParaRPr kumimoji="0" lang="it-IT" sz="800" b="1" i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0" algn="just" eaLnBrk="0" hangingPunct="0">
              <a:spcBef>
                <a:spcPct val="20000"/>
              </a:spcBef>
              <a:defRPr/>
            </a:pPr>
            <a:r>
              <a:rPr lang="it-IT" sz="1600" b="1" i="1" kern="0" dirty="0">
                <a:solidFill>
                  <a:srgbClr val="FFFF00"/>
                </a:solidFill>
              </a:rPr>
              <a:t>Atteggiamento proattivo, ovvero:</a:t>
            </a:r>
          </a:p>
          <a:p>
            <a:pPr marL="457200" lvl="0" indent="-457200" algn="just" eaLnBrk="0" hangingPunct="0">
              <a:spcBef>
                <a:spcPct val="20000"/>
              </a:spcBef>
              <a:buFontTx/>
              <a:buAutoNum type="arabicPeriod"/>
              <a:defRPr/>
            </a:pPr>
            <a:endParaRPr lang="it-IT" sz="800" b="1" i="1" kern="0" dirty="0">
              <a:solidFill>
                <a:srgbClr val="FFFF00"/>
              </a:solidFill>
            </a:endParaRPr>
          </a:p>
          <a:p>
            <a:pPr marL="457200" lvl="0" indent="-457200" algn="just" eaLnBrk="0" hangingPunct="0">
              <a:spcBef>
                <a:spcPct val="20000"/>
              </a:spcBef>
              <a:buFontTx/>
              <a:buAutoNum type="arabicPeriod"/>
              <a:defRPr/>
            </a:pPr>
            <a:r>
              <a:rPr lang="it-IT" sz="1600" b="1" i="1" kern="0" dirty="0">
                <a:solidFill>
                  <a:srgbClr val="FFFF00"/>
                </a:solidFill>
              </a:rPr>
              <a:t>Contesto di riferimento: </a:t>
            </a:r>
            <a:r>
              <a:rPr lang="it-IT" sz="1600" b="1" i="1" kern="0" dirty="0">
                <a:solidFill>
                  <a:schemeClr val="bg1"/>
                </a:solidFill>
              </a:rPr>
              <a:t>Valutare correttamente natura, ambito, contesto e scopo di utilizzo dei dati in modo da selezionare le misure di protezione adeguate;</a:t>
            </a:r>
          </a:p>
          <a:p>
            <a:pPr marL="457200" lvl="0" indent="-457200" algn="just" eaLnBrk="0" hangingPunct="0">
              <a:spcBef>
                <a:spcPct val="20000"/>
              </a:spcBef>
              <a:buFontTx/>
              <a:buAutoNum type="arabicPeriod"/>
              <a:defRPr/>
            </a:pPr>
            <a:endParaRPr lang="it-IT" sz="800" b="1" i="1" kern="0" dirty="0">
              <a:solidFill>
                <a:srgbClr val="FFFF00"/>
              </a:solidFill>
            </a:endParaRPr>
          </a:p>
          <a:p>
            <a:pPr marL="457200" lvl="0" indent="-457200" algn="just" eaLnBrk="0" hangingPunct="0">
              <a:spcBef>
                <a:spcPct val="20000"/>
              </a:spcBef>
              <a:buFontTx/>
              <a:buAutoNum type="arabicPeriod"/>
              <a:defRPr/>
            </a:pPr>
            <a:r>
              <a:rPr lang="it-IT" sz="1600" b="1" i="1" kern="0" dirty="0">
                <a:solidFill>
                  <a:srgbClr val="FFFF00"/>
                </a:solidFill>
              </a:rPr>
              <a:t>Mitigazione dei rischi: </a:t>
            </a:r>
            <a:r>
              <a:rPr lang="it-IT" sz="1600" b="1" i="1" kern="0" dirty="0">
                <a:solidFill>
                  <a:schemeClr val="bg1"/>
                </a:solidFill>
              </a:rPr>
              <a:t>Nella selezione delle misure i rischi vanno sempre mitigati garantendo un’adeguata protezione dei soggetti interessati;</a:t>
            </a:r>
          </a:p>
          <a:p>
            <a:pPr marL="457200" lvl="0" indent="-457200" algn="just" eaLnBrk="0" hangingPunct="0">
              <a:spcBef>
                <a:spcPct val="20000"/>
              </a:spcBef>
              <a:buFontTx/>
              <a:buAutoNum type="arabicPeriod"/>
              <a:defRPr/>
            </a:pPr>
            <a:endParaRPr lang="it-IT" sz="800" b="1" i="1" kern="0" dirty="0">
              <a:solidFill>
                <a:srgbClr val="FFFF00"/>
              </a:solidFill>
            </a:endParaRPr>
          </a:p>
          <a:p>
            <a:pPr marL="457200" lvl="0" indent="-457200" algn="just" eaLnBrk="0" hangingPunct="0">
              <a:spcBef>
                <a:spcPct val="20000"/>
              </a:spcBef>
              <a:buFontTx/>
              <a:buAutoNum type="arabicPeriod"/>
              <a:defRPr/>
            </a:pPr>
            <a:r>
              <a:rPr lang="it-IT" sz="1600" b="1" i="1" kern="0" dirty="0">
                <a:solidFill>
                  <a:srgbClr val="FFFF00"/>
                </a:solidFill>
              </a:rPr>
              <a:t>Definizione delle misure di sicurezza: </a:t>
            </a:r>
            <a:r>
              <a:rPr lang="it-IT" sz="1600" b="1" i="1" kern="0" dirty="0">
                <a:solidFill>
                  <a:schemeClr val="bg1"/>
                </a:solidFill>
              </a:rPr>
              <a:t>L’organizzazione è responsabile della selezione delle misure di protezione, in funzione dei rischi per i soggetti interessati e tenendo in considerazione efficacia e sostenibilità dei costi; </a:t>
            </a:r>
          </a:p>
          <a:p>
            <a:pPr marL="457200" lvl="0" indent="-457200" algn="just" eaLnBrk="0" hangingPunct="0">
              <a:spcBef>
                <a:spcPct val="20000"/>
              </a:spcBef>
              <a:buFontTx/>
              <a:buAutoNum type="arabicPeriod"/>
              <a:defRPr/>
            </a:pPr>
            <a:endParaRPr kumimoji="0" lang="it-IT" sz="1600" b="1" i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8F5CAE65-C2B4-454C-B65D-10F14A54320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2572" y="6093296"/>
            <a:ext cx="1018856" cy="764704"/>
          </a:xfrm>
        </p:spPr>
      </p:pic>
    </p:spTree>
    <p:extLst>
      <p:ext uri="{BB962C8B-B14F-4D97-AF65-F5344CB8AC3E}">
        <p14:creationId xmlns:p14="http://schemas.microsoft.com/office/powerpoint/2010/main" val="3800958140"/>
      </p:ext>
    </p:extLst>
  </p:cSld>
  <p:clrMapOvr>
    <a:masterClrMapping/>
  </p:clrMapOvr>
  <p:transition spd="slow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PRIVACY BY DESIGN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79400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9AE4CD50-B115-4532-9671-A62936A9805D}"/>
              </a:ext>
            </a:extLst>
          </p:cNvPr>
          <p:cNvSpPr/>
          <p:nvPr/>
        </p:nvSpPr>
        <p:spPr>
          <a:xfrm>
            <a:off x="323528" y="1484784"/>
            <a:ext cx="8459788" cy="4392488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it-IT" b="1" i="1" kern="0" dirty="0">
              <a:solidFill>
                <a:schemeClr val="bg1"/>
              </a:solidFill>
            </a:endParaRPr>
          </a:p>
          <a:p>
            <a:pPr lvl="0" algn="just" eaLnBrk="0" hangingPunct="0">
              <a:spcBef>
                <a:spcPct val="20000"/>
              </a:spcBef>
              <a:defRPr/>
            </a:pPr>
            <a:r>
              <a:rPr lang="it-IT" b="1" i="1" kern="0" dirty="0">
                <a:solidFill>
                  <a:schemeClr val="bg1"/>
                </a:solidFill>
              </a:rPr>
              <a:t>Il modello del Processo di Privacy by Design va utilizzato ogni qual volta sia necessario riconsiderare le misure tecnico organizzative adottate, ovvero nel caso:</a:t>
            </a:r>
          </a:p>
          <a:p>
            <a:pPr marL="457200" lvl="0" indent="-457200" algn="just" eaLnBrk="0" hangingPunct="0">
              <a:spcBef>
                <a:spcPct val="20000"/>
              </a:spcBef>
              <a:buFontTx/>
              <a:buAutoNum type="arabicPeriod"/>
              <a:defRPr/>
            </a:pPr>
            <a:endParaRPr lang="it-IT" b="1" i="1" kern="0" dirty="0">
              <a:solidFill>
                <a:schemeClr val="bg1"/>
              </a:solidFill>
            </a:endParaRPr>
          </a:p>
          <a:p>
            <a:pPr marL="457200" lvl="0" indent="-457200" algn="just" eaLnBrk="0" hangingPunct="0">
              <a:spcBef>
                <a:spcPct val="20000"/>
              </a:spcBef>
              <a:buFontTx/>
              <a:buAutoNum type="arabicPeriod"/>
              <a:defRPr/>
            </a:pPr>
            <a:r>
              <a:rPr lang="it-IT" b="1" i="1" kern="0" dirty="0">
                <a:solidFill>
                  <a:schemeClr val="bg1"/>
                </a:solidFill>
              </a:rPr>
              <a:t>Venga sviluppato o acquisito un nuovo sistema IT, servizio, prodotto o processo che comporta il trattamento di dati personali;</a:t>
            </a:r>
          </a:p>
          <a:p>
            <a:pPr marL="457200" lvl="0" indent="-457200" algn="just" eaLnBrk="0" hangingPunct="0">
              <a:spcBef>
                <a:spcPct val="20000"/>
              </a:spcBef>
              <a:buFontTx/>
              <a:buAutoNum type="arabicPeriod"/>
              <a:defRPr/>
            </a:pPr>
            <a:r>
              <a:rPr lang="it-IT" b="1" i="1" kern="0" dirty="0">
                <a:solidFill>
                  <a:schemeClr val="bg1"/>
                </a:solidFill>
              </a:rPr>
              <a:t>Vengano sviluppate politiche, processi aziendali e/o strategie che hanno implicazioni privacy;</a:t>
            </a:r>
          </a:p>
          <a:p>
            <a:pPr marL="457200" lvl="0" indent="-457200" algn="just" eaLnBrk="0" hangingPunct="0">
              <a:spcBef>
                <a:spcPct val="20000"/>
              </a:spcBef>
              <a:buFontTx/>
              <a:buAutoNum type="arabicPeriod"/>
              <a:defRPr/>
            </a:pPr>
            <a:r>
              <a:rPr lang="it-IT" b="1" i="1" kern="0" dirty="0">
                <a:solidFill>
                  <a:schemeClr val="bg1"/>
                </a:solidFill>
              </a:rPr>
              <a:t>Venga operata una progettazione di ambienti fisici;</a:t>
            </a:r>
          </a:p>
          <a:p>
            <a:pPr marL="457200" lvl="0" indent="-457200" algn="just" eaLnBrk="0" hangingPunct="0">
              <a:spcBef>
                <a:spcPct val="20000"/>
              </a:spcBef>
              <a:buFontTx/>
              <a:buAutoNum type="arabicPeriod"/>
              <a:defRPr/>
            </a:pPr>
            <a:r>
              <a:rPr lang="it-IT" b="1" i="1" kern="0" dirty="0">
                <a:solidFill>
                  <a:schemeClr val="bg1"/>
                </a:solidFill>
              </a:rPr>
              <a:t>Vengano avviate operazioni di condivisione di dati personali;</a:t>
            </a:r>
          </a:p>
          <a:p>
            <a:pPr marL="457200" lvl="0" indent="-457200" algn="just" eaLnBrk="0" hangingPunct="0">
              <a:spcBef>
                <a:spcPct val="20000"/>
              </a:spcBef>
              <a:buFontTx/>
              <a:buAutoNum type="arabicPeriod"/>
              <a:defRPr/>
            </a:pPr>
            <a:r>
              <a:rPr lang="it-IT" b="1" i="1" kern="0" dirty="0">
                <a:solidFill>
                  <a:schemeClr val="bg1"/>
                </a:solidFill>
              </a:rPr>
              <a:t>Vengano acquisite e trattate nuove tipologie di dati personali;</a:t>
            </a:r>
          </a:p>
          <a:p>
            <a:pPr marL="457200" lvl="0" indent="-457200" algn="just" eaLnBrk="0" hangingPunct="0">
              <a:spcBef>
                <a:spcPct val="20000"/>
              </a:spcBef>
              <a:buFontTx/>
              <a:buAutoNum type="arabicPeriod"/>
              <a:defRPr/>
            </a:pPr>
            <a:r>
              <a:rPr lang="it-IT" b="1" i="1" kern="0" dirty="0">
                <a:solidFill>
                  <a:schemeClr val="bg1"/>
                </a:solidFill>
              </a:rPr>
              <a:t>Vengano utilizzati i dati personali per nuovi scopi.</a:t>
            </a: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endParaRPr lang="it-IT" b="1" i="1" kern="0" dirty="0">
              <a:solidFill>
                <a:schemeClr val="bg1"/>
              </a:solidFill>
            </a:endParaRPr>
          </a:p>
          <a:p>
            <a:pPr marL="457200" marR="0" lvl="0" indent="-4572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it-IT" b="1" i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6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E78307F5-5081-407D-9FE9-D3BD2AAF2B7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2572" y="6093296"/>
            <a:ext cx="1018856" cy="764704"/>
          </a:xfrm>
        </p:spPr>
      </p:pic>
    </p:spTree>
    <p:extLst>
      <p:ext uri="{BB962C8B-B14F-4D97-AF65-F5344CB8AC3E}">
        <p14:creationId xmlns:p14="http://schemas.microsoft.com/office/powerpoint/2010/main" val="656715262"/>
      </p:ext>
    </p:extLst>
  </p:cSld>
  <p:clrMapOvr>
    <a:masterClrMapping/>
  </p:clrMapOvr>
  <p:transition spd="slow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6963CD0A-71F8-4630-BA40-89770E9F444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8841432" cy="4896544"/>
          </a:xfrm>
          <a:prstGeom prst="rect">
            <a:avLst/>
          </a:prstGeom>
          <a:noFill/>
        </p:spPr>
      </p:pic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PRIVACY BY DESIGN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79400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3FBBD929-078B-41A5-90DB-721CBD88B26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62572" y="6093296"/>
            <a:ext cx="1018856" cy="764704"/>
          </a:xfrm>
        </p:spPr>
      </p:pic>
    </p:spTree>
    <p:extLst>
      <p:ext uri="{BB962C8B-B14F-4D97-AF65-F5344CB8AC3E}">
        <p14:creationId xmlns:p14="http://schemas.microsoft.com/office/powerpoint/2010/main" val="1778750401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Standard ISO/IEC 27001: Perché?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79400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9AE4CD50-B115-4532-9671-A62936A9805D}"/>
              </a:ext>
            </a:extLst>
          </p:cNvPr>
          <p:cNvSpPr/>
          <p:nvPr/>
        </p:nvSpPr>
        <p:spPr>
          <a:xfrm>
            <a:off x="395536" y="1700808"/>
            <a:ext cx="8459788" cy="3806825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lvl="0" indent="-342900" algn="just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it-IT" b="1" kern="0" dirty="0">
                <a:solidFill>
                  <a:srgbClr val="FCE6BA"/>
                </a:solidFill>
              </a:rPr>
              <a:t>approccio largamente condiviso in ambito internazionale, che ha anni di applicazioni pratiche in diversi settori </a:t>
            </a:r>
          </a:p>
          <a:p>
            <a:pPr marL="342900" lvl="0" indent="-342900" algn="just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it-IT" b="1" kern="0" dirty="0">
                <a:solidFill>
                  <a:srgbClr val="FFFFFF"/>
                </a:solidFill>
              </a:rPr>
              <a:t>insieme di “best </a:t>
            </a:r>
            <a:r>
              <a:rPr lang="it-IT" b="1" kern="0" dirty="0" err="1">
                <a:solidFill>
                  <a:srgbClr val="FFFFFF"/>
                </a:solidFill>
              </a:rPr>
              <a:t>practices</a:t>
            </a:r>
            <a:r>
              <a:rPr lang="it-IT" b="1" kern="0" dirty="0">
                <a:solidFill>
                  <a:srgbClr val="FFFFFF"/>
                </a:solidFill>
              </a:rPr>
              <a:t>” utilizzate da migliaia di esperti e costituisce uno strumento PRATICO che consente di tenere sotto controllo i diversi aspetti che impattano sulla sicurezza delle informazioni.</a:t>
            </a:r>
          </a:p>
          <a:p>
            <a:pPr marL="342900" lvl="0" indent="-342900" algn="just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it-IT" b="1" kern="0" dirty="0">
                <a:solidFill>
                  <a:srgbClr val="FCE6BA"/>
                </a:solidFill>
              </a:rPr>
              <a:t>approccio olistico, cioè a livello di sistema globale. Non si risponde alle richieste singole, ma si guarda all’insieme: si possono ridurre i costi, evitando controlli tecnologici ridondanti aumentando anche l’efficacia dei processi finalizzati alla sicurezza delle informazioni </a:t>
            </a:r>
            <a:endParaRPr kumimoji="0" lang="it-IT" b="1" i="0" u="none" strike="noStrike" kern="0" cap="none" spc="0" normalizeH="0" baseline="0" noProof="0" dirty="0">
              <a:ln>
                <a:noFill/>
              </a:ln>
              <a:solidFill>
                <a:srgbClr val="FCE6BA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6D5B096C-925D-442A-B5B0-2498E4A4B652}"/>
              </a:ext>
            </a:extLst>
          </p:cNvPr>
          <p:cNvSpPr/>
          <p:nvPr/>
        </p:nvSpPr>
        <p:spPr>
          <a:xfrm>
            <a:off x="971600" y="2708920"/>
            <a:ext cx="7704856" cy="1224136"/>
          </a:xfrm>
          <a:prstGeom prst="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it-IT" b="1" dirty="0">
                <a:solidFill>
                  <a:srgbClr val="FFFF00"/>
                </a:solidFill>
              </a:rPr>
              <a:t>La norma non fornisce tutto quello che serve al nostro Sistema di Gestione della Sicurezza delle Informazioni, ma </a:t>
            </a:r>
            <a:r>
              <a:rPr lang="it-IT" b="1" u="sng" dirty="0">
                <a:solidFill>
                  <a:srgbClr val="FFFF00"/>
                </a:solidFill>
              </a:rPr>
              <a:t>tutto quello che è previsto dalle “best </a:t>
            </a:r>
            <a:r>
              <a:rPr lang="it-IT" b="1" u="sng" dirty="0" err="1">
                <a:solidFill>
                  <a:srgbClr val="FFFF00"/>
                </a:solidFill>
              </a:rPr>
              <a:t>practices</a:t>
            </a:r>
            <a:r>
              <a:rPr lang="it-IT" b="1" u="sng" dirty="0">
                <a:solidFill>
                  <a:srgbClr val="FFFF00"/>
                </a:solidFill>
              </a:rPr>
              <a:t>” internazionali</a:t>
            </a:r>
          </a:p>
        </p:txBody>
      </p:sp>
      <p:pic>
        <p:nvPicPr>
          <p:cNvPr id="7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B5D2DA22-DDCB-4562-A831-019348D06CF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00269" y="5733256"/>
            <a:ext cx="1343462" cy="1008338"/>
          </a:xfrm>
        </p:spPr>
      </p:pic>
    </p:spTree>
    <p:extLst>
      <p:ext uri="{BB962C8B-B14F-4D97-AF65-F5344CB8AC3E}">
        <p14:creationId xmlns:p14="http://schemas.microsoft.com/office/powerpoint/2010/main" val="42571413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PRIVACY BY DESIGN </a:t>
            </a:r>
            <a:br>
              <a:rPr lang="it-IT" altLang="it-IT" sz="2800" b="1" dirty="0">
                <a:solidFill>
                  <a:srgbClr val="0A28A6"/>
                </a:solidFill>
              </a:rPr>
            </a:br>
            <a:r>
              <a:rPr lang="it-IT" altLang="it-IT" sz="2800" b="1" dirty="0">
                <a:solidFill>
                  <a:srgbClr val="0A28A6"/>
                </a:solidFill>
              </a:rPr>
              <a:t>PER NON INFICIARE</a:t>
            </a:r>
            <a:br>
              <a:rPr lang="it-IT" altLang="it-IT" sz="2800" b="1" dirty="0">
                <a:solidFill>
                  <a:srgbClr val="0A28A6"/>
                </a:solidFill>
              </a:rPr>
            </a:br>
            <a:r>
              <a:rPr lang="it-IT" altLang="it-IT" sz="2800" b="1" dirty="0">
                <a:solidFill>
                  <a:srgbClr val="0A28A6"/>
                </a:solidFill>
              </a:rPr>
              <a:t> L’AZIONE ANTIFRODI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79400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tangolo 8">
            <a:extLst>
              <a:ext uri="{FF2B5EF4-FFF2-40B4-BE49-F238E27FC236}">
                <a16:creationId xmlns:a16="http://schemas.microsoft.com/office/drawing/2014/main" id="{CA3E89A0-71CE-4725-90C7-7BB9B60952CA}"/>
              </a:ext>
            </a:extLst>
          </p:cNvPr>
          <p:cNvSpPr/>
          <p:nvPr/>
        </p:nvSpPr>
        <p:spPr>
          <a:xfrm>
            <a:off x="377534" y="1916832"/>
            <a:ext cx="8388932" cy="1040940"/>
          </a:xfrm>
          <a:prstGeom prst="rect">
            <a:avLst/>
          </a:prstGeom>
          <a:solidFill>
            <a:srgbClr val="0A28A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 PERICOLI DELLA PROFILAZIONE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10155BC6-DA95-4CCB-853F-32D6793004C5}"/>
              </a:ext>
            </a:extLst>
          </p:cNvPr>
          <p:cNvSpPr/>
          <p:nvPr/>
        </p:nvSpPr>
        <p:spPr>
          <a:xfrm>
            <a:off x="323528" y="3212976"/>
            <a:ext cx="8496944" cy="900100"/>
          </a:xfrm>
          <a:prstGeom prst="rect">
            <a:avLst/>
          </a:prstGeom>
          <a:solidFill>
            <a:srgbClr val="0A28A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dirty="0">
                <a:solidFill>
                  <a:srgbClr val="FFFFFF"/>
                </a:solidFill>
                <a:latin typeface="Arial"/>
              </a:rPr>
              <a:t>L’IMPORTANZA DELLA BASE GIURIDICA DEI TRATTAMENTI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33CC70CA-6C0E-4571-BCA6-FD821E6144D7}"/>
              </a:ext>
            </a:extLst>
          </p:cNvPr>
          <p:cNvSpPr/>
          <p:nvPr/>
        </p:nvSpPr>
        <p:spPr>
          <a:xfrm>
            <a:off x="377534" y="4293096"/>
            <a:ext cx="8388932" cy="1224136"/>
          </a:xfrm>
          <a:prstGeom prst="rect">
            <a:avLst/>
          </a:prstGeom>
          <a:solidFill>
            <a:srgbClr val="0A28A6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it-IT" dirty="0">
                <a:solidFill>
                  <a:srgbClr val="FFFFFF"/>
                </a:solidFill>
                <a:latin typeface="Arial"/>
              </a:rPr>
              <a:t>DISTRUZIONE – ANONIMIZZAZIONE  - PSEUDONIMIZZAZIONE– LIMITAZIONE …..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IL DIAVOLO NEI DETTAGLI</a:t>
            </a:r>
            <a:endParaRPr kumimoji="0" lang="it-IT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BE286F56-F8FE-4737-A4EF-7E56141BCDA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70692" y="5661248"/>
            <a:ext cx="1402616" cy="1052736"/>
          </a:xfrm>
        </p:spPr>
      </p:pic>
    </p:spTree>
    <p:extLst>
      <p:ext uri="{BB962C8B-B14F-4D97-AF65-F5344CB8AC3E}">
        <p14:creationId xmlns:p14="http://schemas.microsoft.com/office/powerpoint/2010/main" val="323283895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0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D2F477-AE76-4210-AA30-770097C00C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81300"/>
            <a:ext cx="8229600" cy="1143000"/>
          </a:xfrm>
        </p:spPr>
        <p:txBody>
          <a:bodyPr/>
          <a:lstStyle/>
          <a:p>
            <a:r>
              <a:rPr lang="it-IT" altLang="it-IT" sz="6600" b="1">
                <a:solidFill>
                  <a:srgbClr val="FFFF00"/>
                </a:solidFill>
                <a:latin typeface="Calibri" panose="020F0502020204030204" pitchFamily="34" charset="0"/>
              </a:rPr>
              <a:t>Grazie per l’attenzione</a:t>
            </a:r>
          </a:p>
        </p:txBody>
      </p:sp>
      <p:sp>
        <p:nvSpPr>
          <p:cNvPr id="78851" name="Segnaposto contenuto 2">
            <a:extLst>
              <a:ext uri="{FF2B5EF4-FFF2-40B4-BE49-F238E27FC236}">
                <a16:creationId xmlns:a16="http://schemas.microsoft.com/office/drawing/2014/main" id="{BA766E21-5706-468E-92EC-83909003636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14400" y="3500438"/>
            <a:ext cx="8229600" cy="118586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it-IT" altLang="it-IT"/>
              <a:t>	</a:t>
            </a:r>
            <a:endParaRPr lang="it-IT" altLang="it-IT" sz="4800" b="1">
              <a:solidFill>
                <a:srgbClr val="B78509"/>
              </a:solidFill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DCBF254-DBB1-42E2-88DC-B9AC49C67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50" y="477838"/>
            <a:ext cx="1982788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3669173B-7419-4938-81E7-45C9D75E5C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0" y="477838"/>
            <a:ext cx="1987550" cy="103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585121F9-33F6-4C2A-ADAA-059CD6A97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434" y="5445224"/>
            <a:ext cx="1661132" cy="1246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Standard ISO/IEC 27001 : </a:t>
            </a:r>
            <a:br>
              <a:rPr lang="it-IT" altLang="it-IT" sz="2800" b="1" dirty="0">
                <a:solidFill>
                  <a:srgbClr val="0A28A6"/>
                </a:solidFill>
              </a:rPr>
            </a:br>
            <a:r>
              <a:rPr lang="it-IT" altLang="it-IT" sz="2800" b="1" dirty="0">
                <a:solidFill>
                  <a:srgbClr val="0A28A6"/>
                </a:solidFill>
              </a:rPr>
              <a:t>Danni tangibili contrastati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79400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9AE4CD50-B115-4532-9671-A62936A9805D}"/>
              </a:ext>
            </a:extLst>
          </p:cNvPr>
          <p:cNvSpPr/>
          <p:nvPr/>
        </p:nvSpPr>
        <p:spPr>
          <a:xfrm>
            <a:off x="395536" y="1412776"/>
            <a:ext cx="8424936" cy="4320480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lvl="0" indent="-342900" algn="just" eaLnBrk="0" hangingPunct="0">
              <a:spcBef>
                <a:spcPct val="20000"/>
              </a:spcBef>
              <a:buFont typeface="+mj-lt"/>
              <a:buAutoNum type="romanUcPeriod"/>
              <a:defRPr/>
            </a:pPr>
            <a:r>
              <a:rPr lang="it-IT" sz="2000" b="1" kern="0" dirty="0">
                <a:solidFill>
                  <a:srgbClr val="FCE6BA"/>
                </a:solidFill>
              </a:rPr>
              <a:t> Perdite : </a:t>
            </a:r>
          </a:p>
          <a:p>
            <a:pPr marL="857250" lvl="1" indent="-400050" algn="just" eaLnBrk="0" hangingPunct="0">
              <a:spcBef>
                <a:spcPct val="20000"/>
              </a:spcBef>
              <a:buFont typeface="+mj-lt"/>
              <a:buAutoNum type="romanUcPeriod"/>
              <a:defRPr/>
            </a:pPr>
            <a:r>
              <a:rPr lang="it-IT" sz="2000" b="1" kern="0" dirty="0">
                <a:solidFill>
                  <a:srgbClr val="FCE6BA"/>
                </a:solidFill>
              </a:rPr>
              <a:t>di materiale (danno fisico);</a:t>
            </a:r>
          </a:p>
          <a:p>
            <a:pPr marL="857250" lvl="1" indent="-400050" algn="just" eaLnBrk="0" hangingPunct="0">
              <a:spcBef>
                <a:spcPct val="20000"/>
              </a:spcBef>
              <a:buFont typeface="+mj-lt"/>
              <a:buAutoNum type="romanUcPeriod"/>
              <a:defRPr/>
            </a:pPr>
            <a:r>
              <a:rPr lang="it-IT" sz="2000" b="1" kern="0" dirty="0">
                <a:solidFill>
                  <a:srgbClr val="FCE6BA"/>
                </a:solidFill>
              </a:rPr>
              <a:t>dovute alla indisponibilità delle informazioni;</a:t>
            </a:r>
          </a:p>
          <a:p>
            <a:pPr marL="857250" lvl="1" indent="-400050" algn="just" eaLnBrk="0" hangingPunct="0">
              <a:spcBef>
                <a:spcPct val="20000"/>
              </a:spcBef>
              <a:buFont typeface="+mj-lt"/>
              <a:buAutoNum type="romanUcPeriod"/>
              <a:defRPr/>
            </a:pPr>
            <a:r>
              <a:rPr lang="it-IT" sz="2000" b="1" kern="0" dirty="0">
                <a:solidFill>
                  <a:srgbClr val="FCE6BA"/>
                </a:solidFill>
              </a:rPr>
              <a:t>di produttività del personale (non IT) che si trova a lavorare in condizioni degradate, (o nel caso peggiore non lavora proprio), durante le operazioni di ripristino; </a:t>
            </a:r>
          </a:p>
          <a:p>
            <a:pPr marL="400050" indent="-400050" algn="just" eaLnBrk="0" hangingPunct="0">
              <a:spcBef>
                <a:spcPct val="20000"/>
              </a:spcBef>
              <a:buFont typeface="+mj-lt"/>
              <a:buAutoNum type="romanUcPeriod"/>
              <a:defRPr/>
            </a:pPr>
            <a:r>
              <a:rPr lang="it-IT" sz="2000" b="1" kern="0" dirty="0">
                <a:solidFill>
                  <a:srgbClr val="FCE6BA"/>
                </a:solidFill>
              </a:rPr>
              <a:t>Lavoro:</a:t>
            </a:r>
          </a:p>
          <a:p>
            <a:pPr marL="857250" lvl="1" indent="-400050" algn="just" eaLnBrk="0" hangingPunct="0">
              <a:spcBef>
                <a:spcPct val="20000"/>
              </a:spcBef>
              <a:buFont typeface="+mj-lt"/>
              <a:buAutoNum type="romanUcPeriod"/>
              <a:defRPr/>
            </a:pPr>
            <a:r>
              <a:rPr lang="it-IT" sz="2000" b="1" kern="0" dirty="0">
                <a:solidFill>
                  <a:srgbClr val="FCE6BA"/>
                </a:solidFill>
              </a:rPr>
              <a:t>per il rilevamento, il contenimento, la riparazione e la ricostruzione dei danni alle informazioni; </a:t>
            </a:r>
          </a:p>
          <a:p>
            <a:pPr marL="857250" lvl="1" indent="-400050" algn="just" eaLnBrk="0" hangingPunct="0">
              <a:spcBef>
                <a:spcPct val="20000"/>
              </a:spcBef>
              <a:buFont typeface="+mj-lt"/>
              <a:buAutoNum type="romanUcPeriod"/>
              <a:defRPr/>
            </a:pPr>
            <a:r>
              <a:rPr lang="it-IT" sz="2000" b="1" kern="0" dirty="0">
                <a:solidFill>
                  <a:srgbClr val="FCE6BA"/>
                </a:solidFill>
              </a:rPr>
              <a:t>per la corretta raccolta delle informazioni e il mantenimento delle prove</a:t>
            </a:r>
            <a:endParaRPr kumimoji="0" lang="it-IT" sz="2000" b="1" i="0" u="none" strike="noStrike" kern="0" cap="none" spc="0" normalizeH="0" baseline="0" noProof="0" dirty="0">
              <a:ln>
                <a:noFill/>
              </a:ln>
              <a:solidFill>
                <a:srgbClr val="FCE6BA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6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EA4F48E2-B428-4FFA-96EA-D6D728D11B7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00269" y="5733256"/>
            <a:ext cx="1343462" cy="1008338"/>
          </a:xfrm>
        </p:spPr>
      </p:pic>
    </p:spTree>
    <p:extLst>
      <p:ext uri="{BB962C8B-B14F-4D97-AF65-F5344CB8AC3E}">
        <p14:creationId xmlns:p14="http://schemas.microsoft.com/office/powerpoint/2010/main" val="3144532818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Standard ISO/IEC 27001 : </a:t>
            </a:r>
            <a:br>
              <a:rPr lang="it-IT" altLang="it-IT" sz="2800" b="1" dirty="0">
                <a:solidFill>
                  <a:srgbClr val="0A28A6"/>
                </a:solidFill>
              </a:rPr>
            </a:br>
            <a:r>
              <a:rPr lang="it-IT" altLang="it-IT" sz="2800" b="1" dirty="0">
                <a:solidFill>
                  <a:srgbClr val="0A28A6"/>
                </a:solidFill>
              </a:rPr>
              <a:t>Danni intangibili contrastati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79400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D5F900CB-85E7-4D8E-A187-025BF18A1CA6}"/>
              </a:ext>
            </a:extLst>
          </p:cNvPr>
          <p:cNvSpPr/>
          <p:nvPr/>
        </p:nvSpPr>
        <p:spPr>
          <a:xfrm>
            <a:off x="467544" y="1844824"/>
            <a:ext cx="8064896" cy="3672408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Perdita di fiducia dei propri interlocutori;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Rallentamento, e/o arretramento, della propria posizione, in seguito a cattiva pubblicità (danni di immagine/</a:t>
            </a:r>
            <a:r>
              <a:rPr kumimoji="0" lang="it-IT" sz="2400" b="1" i="0" u="none" strike="noStrike" kern="0" cap="none" spc="0" normalizeH="0" baseline="0" noProof="0" dirty="0" err="1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reputazionali</a:t>
            </a:r>
            <a:r>
              <a:rPr kumimoji="0" lang="it-IT" sz="2400" b="1" i="0" u="none" strike="noStrike" kern="0" cap="none" spc="0" normalizeH="0" baseline="0" noProof="0" dirty="0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);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+mj-lt"/>
              <a:buAutoNum type="alphaLcParenR"/>
              <a:tabLst/>
              <a:defRPr/>
            </a:pPr>
            <a:r>
              <a:rPr kumimoji="0" lang="it-IT" sz="2400" b="1" i="0" strike="noStrike" kern="0" cap="none" spc="0" normalizeH="0" baseline="0" noProof="0" dirty="0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Accesso di terz</a:t>
            </a:r>
            <a:r>
              <a:rPr lang="it-IT" sz="2400" b="1" kern="0" dirty="0">
                <a:solidFill>
                  <a:srgbClr val="FCE6BA"/>
                </a:solidFill>
                <a:latin typeface="Arial"/>
              </a:rPr>
              <a:t>i non autorizzati </a:t>
            </a:r>
            <a:r>
              <a:rPr kumimoji="0" lang="it-IT" sz="2400" b="1" i="0" strike="noStrike" kern="0" cap="none" spc="0" normalizeH="0" baseline="0" noProof="0" dirty="0">
                <a:ln>
                  <a:noFill/>
                </a:ln>
                <a:solidFill>
                  <a:srgbClr val="FCE6B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 informazioni confidenziali o riservate</a:t>
            </a:r>
          </a:p>
        </p:txBody>
      </p:sp>
      <p:pic>
        <p:nvPicPr>
          <p:cNvPr id="7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0BFEF940-0721-4BF7-B6DD-FC058622CF7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00269" y="5733256"/>
            <a:ext cx="1343462" cy="1008338"/>
          </a:xfrm>
        </p:spPr>
      </p:pic>
    </p:spTree>
    <p:extLst>
      <p:ext uri="{BB962C8B-B14F-4D97-AF65-F5344CB8AC3E}">
        <p14:creationId xmlns:p14="http://schemas.microsoft.com/office/powerpoint/2010/main" val="2181693467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3197CD09-421A-444A-9946-30E0B8DF2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733256"/>
            <a:ext cx="1343462" cy="100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Segnaposto contenuto 4" descr="Immagine che contiene cibo, segnale, disegnando&#10;&#10;Descrizione generata automaticamente">
            <a:extLst>
              <a:ext uri="{FF2B5EF4-FFF2-40B4-BE49-F238E27FC236}">
                <a16:creationId xmlns:a16="http://schemas.microsoft.com/office/drawing/2014/main" id="{B4E92D42-4AF8-46AC-B828-1F5308C2D5A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5733256"/>
            <a:ext cx="1343462" cy="1008338"/>
          </a:xfrm>
        </p:spPr>
      </p:pic>
      <p:sp>
        <p:nvSpPr>
          <p:cNvPr id="28674" name="Titolo 1">
            <a:extLst>
              <a:ext uri="{FF2B5EF4-FFF2-40B4-BE49-F238E27FC236}">
                <a16:creationId xmlns:a16="http://schemas.microsoft.com/office/drawing/2014/main" id="{26D3D6AF-8118-4A39-B016-C8B7063F37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9400"/>
            <a:ext cx="8229600" cy="1143000"/>
          </a:xfrm>
        </p:spPr>
        <p:txBody>
          <a:bodyPr/>
          <a:lstStyle/>
          <a:p>
            <a:r>
              <a:rPr lang="it-IT" altLang="it-IT" sz="2800" b="1" dirty="0">
                <a:solidFill>
                  <a:srgbClr val="0A28A6"/>
                </a:solidFill>
              </a:rPr>
              <a:t>Standard ISO/IEC 27001 : </a:t>
            </a:r>
            <a:br>
              <a:rPr lang="it-IT" altLang="it-IT" sz="2800" b="1" dirty="0">
                <a:solidFill>
                  <a:srgbClr val="0A28A6"/>
                </a:solidFill>
              </a:rPr>
            </a:br>
            <a:r>
              <a:rPr lang="it-IT" altLang="it-IT" sz="2800" b="1" dirty="0">
                <a:solidFill>
                  <a:srgbClr val="0A28A6"/>
                </a:solidFill>
                <a:highlight>
                  <a:srgbClr val="FFFF00"/>
                </a:highlight>
              </a:rPr>
              <a:t>base di consapevolezza</a:t>
            </a:r>
          </a:p>
        </p:txBody>
      </p:sp>
      <p:pic>
        <p:nvPicPr>
          <p:cNvPr id="28675" name="Immagine 3">
            <a:extLst>
              <a:ext uri="{FF2B5EF4-FFF2-40B4-BE49-F238E27FC236}">
                <a16:creationId xmlns:a16="http://schemas.microsoft.com/office/drawing/2014/main" id="{44B01EAD-2CE7-4D4A-AF66-756619163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4163"/>
            <a:ext cx="874713" cy="87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2" descr="Risultati immagini per mipaaf pemac">
            <a:extLst>
              <a:ext uri="{FF2B5EF4-FFF2-40B4-BE49-F238E27FC236}">
                <a16:creationId xmlns:a16="http://schemas.microsoft.com/office/drawing/2014/main" id="{30E69A5E-2798-41A3-8840-30CC23CA3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279400"/>
            <a:ext cx="1114425" cy="87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tangolo con angoli arrotondati 5">
            <a:extLst>
              <a:ext uri="{FF2B5EF4-FFF2-40B4-BE49-F238E27FC236}">
                <a16:creationId xmlns:a16="http://schemas.microsoft.com/office/drawing/2014/main" id="{D5F900CB-85E7-4D8E-A187-025BF18A1CA6}"/>
              </a:ext>
            </a:extLst>
          </p:cNvPr>
          <p:cNvSpPr/>
          <p:nvPr/>
        </p:nvSpPr>
        <p:spPr>
          <a:xfrm>
            <a:off x="395536" y="1556792"/>
            <a:ext cx="8424936" cy="3672408"/>
          </a:xfrm>
          <a:prstGeom prst="roundRect">
            <a:avLst/>
          </a:prstGeom>
          <a:solidFill>
            <a:srgbClr val="0A28A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342900" lvl="0" indent="-342900" algn="just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it-IT" sz="2400" b="1" kern="0" dirty="0">
                <a:solidFill>
                  <a:srgbClr val="FCE6BA"/>
                </a:solidFill>
              </a:rPr>
              <a:t>Non si è consapevoli di tutte le possibili minacce.</a:t>
            </a:r>
          </a:p>
          <a:p>
            <a:pPr marL="342900" lvl="0" indent="-342900" algn="just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it-IT" sz="2400" b="1" kern="0" dirty="0">
                <a:solidFill>
                  <a:srgbClr val="FCE6BA"/>
                </a:solidFill>
              </a:rPr>
              <a:t>In fase di progettazione, potremmo non aver tenuto conto dei criteri di sicurezza (privacy by design)</a:t>
            </a:r>
          </a:p>
          <a:p>
            <a:pPr marL="342900" lvl="0" indent="-342900" algn="just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it-IT" sz="2400" b="1" kern="0" dirty="0">
                <a:solidFill>
                  <a:srgbClr val="FCE6BA"/>
                </a:solidFill>
              </a:rPr>
              <a:t>Potremmo non avere le risorse per implementare (subito) tutte le contromisure ipotizzabili in relazione ai rischi (risk </a:t>
            </a:r>
            <a:r>
              <a:rPr lang="it-IT" sz="2400" b="1" kern="0" dirty="0" err="1">
                <a:solidFill>
                  <a:srgbClr val="FCE6BA"/>
                </a:solidFill>
              </a:rPr>
              <a:t>based</a:t>
            </a:r>
            <a:r>
              <a:rPr lang="it-IT" sz="2400" b="1" kern="0" dirty="0">
                <a:solidFill>
                  <a:srgbClr val="FCE6BA"/>
                </a:solidFill>
              </a:rPr>
              <a:t> </a:t>
            </a:r>
            <a:r>
              <a:rPr lang="it-IT" sz="2400" b="1" kern="0" dirty="0" err="1">
                <a:solidFill>
                  <a:srgbClr val="FCE6BA"/>
                </a:solidFill>
              </a:rPr>
              <a:t>thinking</a:t>
            </a:r>
            <a:r>
              <a:rPr lang="it-IT" sz="2400" b="1" kern="0" dirty="0">
                <a:solidFill>
                  <a:srgbClr val="FCE6BA"/>
                </a:solidFill>
              </a:rPr>
              <a:t>)</a:t>
            </a:r>
          </a:p>
          <a:p>
            <a:pPr marL="342900" lvl="0" indent="-342900" algn="just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it-IT" sz="2400" b="1" kern="0" dirty="0">
                <a:solidFill>
                  <a:srgbClr val="FCE6BA"/>
                </a:solidFill>
              </a:rPr>
              <a:t>Le condizioni intorno cambiano (contesto).</a:t>
            </a:r>
          </a:p>
          <a:p>
            <a:pPr marL="342900" lvl="0" indent="-342900" algn="just" eaLnBrk="0" hangingPunct="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it-IT" sz="2400" b="1" kern="0" dirty="0">
                <a:solidFill>
                  <a:srgbClr val="FCE6BA"/>
                </a:solidFill>
              </a:rPr>
              <a:t>Le modalità e le tipologie di attacco si perfezionano</a:t>
            </a:r>
            <a:endParaRPr kumimoji="0" lang="it-IT" sz="2400" b="1" i="0" u="none" strike="noStrike" kern="0" cap="none" spc="0" normalizeH="0" baseline="0" noProof="0" dirty="0">
              <a:ln>
                <a:noFill/>
              </a:ln>
              <a:solidFill>
                <a:srgbClr val="FCE6BA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C63E94E2-632D-4DB3-BF51-9CB858D181D2}"/>
              </a:ext>
            </a:extLst>
          </p:cNvPr>
          <p:cNvSpPr/>
          <p:nvPr/>
        </p:nvSpPr>
        <p:spPr>
          <a:xfrm>
            <a:off x="1331640" y="5229200"/>
            <a:ext cx="6552728" cy="79208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sz="2400" b="1" kern="0" dirty="0">
                <a:solidFill>
                  <a:srgbClr val="FFFF00"/>
                </a:solidFill>
              </a:rPr>
              <a:t>sistema di gestione e controllo continuo</a:t>
            </a:r>
          </a:p>
        </p:txBody>
      </p:sp>
    </p:spTree>
    <p:extLst>
      <p:ext uri="{BB962C8B-B14F-4D97-AF65-F5344CB8AC3E}">
        <p14:creationId xmlns:p14="http://schemas.microsoft.com/office/powerpoint/2010/main" val="117767142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2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3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4_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4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5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Tramonto">
  <a:themeElements>
    <a:clrScheme name="Tramonto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Tramonto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Tramont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5686</TotalTime>
  <Words>4463</Words>
  <Application>Microsoft Office PowerPoint</Application>
  <PresentationFormat>Presentazione su schermo (4:3)</PresentationFormat>
  <Paragraphs>548</Paragraphs>
  <Slides>61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12</vt:i4>
      </vt:variant>
      <vt:variant>
        <vt:lpstr>Tema</vt:lpstr>
      </vt:variant>
      <vt:variant>
        <vt:i4>14</vt:i4>
      </vt:variant>
      <vt:variant>
        <vt:lpstr>Titoli diapositive</vt:lpstr>
      </vt:variant>
      <vt:variant>
        <vt:i4>61</vt:i4>
      </vt:variant>
    </vt:vector>
  </HeadingPairs>
  <TitlesOfParts>
    <vt:vector size="87" baseType="lpstr">
      <vt:lpstr>Arial</vt:lpstr>
      <vt:lpstr>Calibri</vt:lpstr>
      <vt:lpstr>Calibri (Corpo)</vt:lpstr>
      <vt:lpstr>Calibri (Corpo)</vt:lpstr>
      <vt:lpstr>Gargoyle SSi</vt:lpstr>
      <vt:lpstr>Georgia</vt:lpstr>
      <vt:lpstr>Times New Roman</vt:lpstr>
      <vt:lpstr>Trebuchet MS</vt:lpstr>
      <vt:lpstr>Verdana</vt:lpstr>
      <vt:lpstr>Wingdings</vt:lpstr>
      <vt:lpstr>Wingdings 2</vt:lpstr>
      <vt:lpstr>ZapfChan MdIt BT</vt:lpstr>
      <vt:lpstr>Personalizza struttura</vt:lpstr>
      <vt:lpstr>1_Personalizza struttura</vt:lpstr>
      <vt:lpstr>2_Personalizza struttura</vt:lpstr>
      <vt:lpstr>3_Personalizza struttura</vt:lpstr>
      <vt:lpstr>4_Personalizza struttura</vt:lpstr>
      <vt:lpstr>5_Personalizza struttura</vt:lpstr>
      <vt:lpstr>6_Personalizza struttura</vt:lpstr>
      <vt:lpstr>1_Tramonto</vt:lpstr>
      <vt:lpstr>7_Personalizza struttura</vt:lpstr>
      <vt:lpstr>2_Struttura predefinita</vt:lpstr>
      <vt:lpstr>3_Struttura predefinita</vt:lpstr>
      <vt:lpstr>4_Struttura predefinita</vt:lpstr>
      <vt:lpstr>1_Custom Design</vt:lpstr>
      <vt:lpstr>2_Custom Design</vt:lpstr>
      <vt:lpstr>Fondo Europeo per gli Affari Marittimi e la Pesca FEAMP PERIODO 2014-2020</vt:lpstr>
      <vt:lpstr>Contenuto della formazione</vt:lpstr>
      <vt:lpstr> rapporto antifrodi con  gestione  della sicurezza delle informazioni  e “privacy”</vt:lpstr>
      <vt:lpstr>La Sicurezza delle Informazioni</vt:lpstr>
      <vt:lpstr>La Sicurezza delle Informazioni</vt:lpstr>
      <vt:lpstr>Standard ISO/IEC 27001: Perché?</vt:lpstr>
      <vt:lpstr>Standard ISO/IEC 27001 :  Danni tangibili contrastati</vt:lpstr>
      <vt:lpstr>Standard ISO/IEC 27001 :  Danni intangibili contrastati</vt:lpstr>
      <vt:lpstr>Standard ISO/IEC 27001 :  base di consapevolezza</vt:lpstr>
      <vt:lpstr> Sistema di Gestione della Sicurezza  delle Informazioni :   SGSI </vt:lpstr>
      <vt:lpstr>Famiglia 27000:  Danni intangibili contrastati</vt:lpstr>
      <vt:lpstr>ISO 27001:  applicazioni in ambito pubblico</vt:lpstr>
      <vt:lpstr>ISO/IEC 27001:2013  Il modello per la sicurezza delle informazioni</vt:lpstr>
      <vt:lpstr>Stabilire la politica del Sistema di Gestione  per la Sicurezza delle Informazioni  il S.G.S.I. dell’organizzazione</vt:lpstr>
      <vt:lpstr>Le fasi dell’Analisi dei Rischi  alla Sicurezza delle Informazioni</vt:lpstr>
      <vt:lpstr>Le fasi dell’Analisi dei Rischi  alla Sicurezza delle Informazioni</vt:lpstr>
      <vt:lpstr>Le fasi dell’Analisi dei Rischi  alla Sicurezza delle Informazioni</vt:lpstr>
      <vt:lpstr>Le fasi dell’Analisi dei Rischi  alla Sicurezza delle Informazioni</vt:lpstr>
      <vt:lpstr>Le fasi dell’Analisi dei Rischi  alla Sicurezza delle Informazioni</vt:lpstr>
      <vt:lpstr>Le fasi dell’Analisi dei Rischi  alla Sicurezza delle Informazioni</vt:lpstr>
      <vt:lpstr>Le fasi dell’Analisi dei Rischi  alla Sicurezza delle Informazioni</vt:lpstr>
      <vt:lpstr>Le fasi dell’Analisi dei Rischi  alla Sicurezza delle Informazioni</vt:lpstr>
      <vt:lpstr>Attuare e condurre il S.G.S.I</vt:lpstr>
      <vt:lpstr>Attuare e condurre il S.G.S.I</vt:lpstr>
      <vt:lpstr>Attuare e condurre il S.G.S.I</vt:lpstr>
      <vt:lpstr>Attuare e condurre il S.G.S.I</vt:lpstr>
      <vt:lpstr>Attuare e condurre il S.G.S.I</vt:lpstr>
      <vt:lpstr>ALCUNI PUNTI SALIENTI  DELLO STANDARD ISO IEC 27001</vt:lpstr>
      <vt:lpstr>ALCUNI PUNTI SALIENTI  DELLO STANDARD ISO IEC 27001</vt:lpstr>
      <vt:lpstr>ALCUNI PUNTI SALIENTI  DELLO STANDARD ISO IEC 27001</vt:lpstr>
      <vt:lpstr>ALCUNI PUNTI SALIENTI  DELLO STANDARD ISO IEC 27001</vt:lpstr>
      <vt:lpstr>ALCUNI PUNTI SALIENTI  DELLO STANDARD ISO IEC 27001</vt:lpstr>
      <vt:lpstr>ALCUNI PUNTI SALIENTI  DELLO STANDARD ISO IEC 27001</vt:lpstr>
      <vt:lpstr>ALCUNI PUNTI SALIENTI  DELLO STANDARD ISO IEC 27001</vt:lpstr>
      <vt:lpstr>ALCUNI PUNTI SALIENTI  DELLO STANDARD ISO IEC 27001</vt:lpstr>
      <vt:lpstr>ALCUNI PUNTI SALIENTI  DELLO STANDARD ISO IEC 27001</vt:lpstr>
      <vt:lpstr>ALCUNI PUNTI SALIENTI  DELLO STANDARD ISO IEC 27001</vt:lpstr>
      <vt:lpstr>ALCUNI PUNTI SALIENTI  DELLO STANDARD ISO IEC 27001</vt:lpstr>
      <vt:lpstr> rapporto antifrodi con  gestione  della sicurezza delle informazioni  e “privacy”</vt:lpstr>
      <vt:lpstr>La Privacy</vt:lpstr>
      <vt:lpstr>La Privacy</vt:lpstr>
      <vt:lpstr>Perché il GDPR</vt:lpstr>
      <vt:lpstr>Perché il GDPR</vt:lpstr>
      <vt:lpstr>Accountability</vt:lpstr>
      <vt:lpstr>Aree su cui interviene il GDPR</vt:lpstr>
      <vt:lpstr>Privacy              GDPR</vt:lpstr>
      <vt:lpstr>DEFINIZIONE DI  «DATO PERSONALE»</vt:lpstr>
      <vt:lpstr>TIPOLOGIE DI  «DATO PERSONALE»</vt:lpstr>
      <vt:lpstr>DEFINIZIONE DI  «TRATTAMENTO»</vt:lpstr>
      <vt:lpstr>TIPOLOGIE DI  «TRATTAMENTO»</vt:lpstr>
      <vt:lpstr>TIPOLOGIE DI  «TRATTAMENTO»</vt:lpstr>
      <vt:lpstr>RUOLI PRIVACY</vt:lpstr>
      <vt:lpstr>RUOLI PRIVACY</vt:lpstr>
      <vt:lpstr>RUOLI PRIVACY</vt:lpstr>
      <vt:lpstr>Da INCIDENTE DI SICUREZZA  a DATA BREACH</vt:lpstr>
      <vt:lpstr>FRODI COME DATA BREACH</vt:lpstr>
      <vt:lpstr>PRIVACY BY DESIGN</vt:lpstr>
      <vt:lpstr>PRIVACY BY DESIGN</vt:lpstr>
      <vt:lpstr>PRIVACY BY DESIGN</vt:lpstr>
      <vt:lpstr>PRIVACY BY DESIGN  PER NON INFICIARE  L’AZIONE ANTIFRODI</vt:lpstr>
      <vt:lpstr>Grazie per l’attenzione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polly</dc:creator>
  <cp:lastModifiedBy>Fraddosio Paolo</cp:lastModifiedBy>
  <cp:revision>458</cp:revision>
  <cp:lastPrinted>2017-01-20T14:33:17Z</cp:lastPrinted>
  <dcterms:created xsi:type="dcterms:W3CDTF">2014-03-24T16:09:21Z</dcterms:created>
  <dcterms:modified xsi:type="dcterms:W3CDTF">2020-09-12T09:38:40Z</dcterms:modified>
</cp:coreProperties>
</file>